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Krona One"/>
      <p:regular r:id="rId25"/>
    </p:embeddedFont>
    <p:embeddedFont>
      <p:font typeface="Ubuntu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Fira Sans Extra Condensed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hc6bbVzC4/ghp3qAn02dtEjuel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italic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FiraSansExtraCondensed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regular.fntdata"/><Relationship Id="rId25" Type="http://schemas.openxmlformats.org/officeDocument/2006/relationships/font" Target="fonts/KronaOne-regular.fntdata"/><Relationship Id="rId28" Type="http://schemas.openxmlformats.org/officeDocument/2006/relationships/font" Target="fonts/Ubuntu-italic.fntdata"/><Relationship Id="rId27" Type="http://schemas.openxmlformats.org/officeDocument/2006/relationships/font" Target="fonts/Ubuntu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-bold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4" name="Google Shape;10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Sumber: https://www.carhistory.com.au/news-and-media/infographic-used-car-survey-2016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Sumber: https://www.carhistory.com.au/news-and-media/infographic-used-car-survey-2016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0" name="Google Shape;12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7" name="Google Shape;14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4" name="Google Shape;14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ving Center Company Profile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/>
          <p:nvPr>
            <p:ph type="ctrTitle"/>
          </p:nvPr>
        </p:nvSpPr>
        <p:spPr>
          <a:xfrm>
            <a:off x="1569700" y="817952"/>
            <a:ext cx="300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2"/>
          <p:cNvSpPr txBox="1"/>
          <p:nvPr>
            <p:ph idx="1" type="subTitle"/>
          </p:nvPr>
        </p:nvSpPr>
        <p:spPr>
          <a:xfrm>
            <a:off x="1569700" y="2960400"/>
            <a:ext cx="18057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2"/>
          <p:cNvSpPr/>
          <p:nvPr/>
        </p:nvSpPr>
        <p:spPr>
          <a:xfrm>
            <a:off x="127475" y="233280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2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2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22"/>
          <p:cNvGrpSpPr/>
          <p:nvPr/>
        </p:nvGrpSpPr>
        <p:grpSpPr>
          <a:xfrm>
            <a:off x="3389744" y="4759529"/>
            <a:ext cx="563794" cy="390618"/>
            <a:chOff x="3394506" y="4742861"/>
            <a:chExt cx="563794" cy="390618"/>
          </a:xfrm>
        </p:grpSpPr>
        <p:sp>
          <p:nvSpPr>
            <p:cNvPr id="16" name="Google Shape;16;p22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2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22"/>
          <p:cNvGrpSpPr/>
          <p:nvPr/>
        </p:nvGrpSpPr>
        <p:grpSpPr>
          <a:xfrm>
            <a:off x="-1255789" y="1805"/>
            <a:ext cx="2699228" cy="5242522"/>
            <a:chOff x="-1255789" y="-99025"/>
            <a:chExt cx="2699228" cy="5242522"/>
          </a:xfrm>
        </p:grpSpPr>
        <p:grpSp>
          <p:nvGrpSpPr>
            <p:cNvPr id="19" name="Google Shape;19;p22"/>
            <p:cNvGrpSpPr/>
            <p:nvPr/>
          </p:nvGrpSpPr>
          <p:grpSpPr>
            <a:xfrm>
              <a:off x="-66750" y="-99025"/>
              <a:ext cx="246027" cy="5242522"/>
              <a:chOff x="-66750" y="-99025"/>
              <a:chExt cx="246027" cy="5242522"/>
            </a:xfrm>
          </p:grpSpPr>
          <p:sp>
            <p:nvSpPr>
              <p:cNvPr id="20" name="Google Shape;20;p22"/>
              <p:cNvSpPr/>
              <p:nvPr/>
            </p:nvSpPr>
            <p:spPr>
              <a:xfrm>
                <a:off x="-66750" y="-99025"/>
                <a:ext cx="246026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2"/>
              <p:cNvSpPr/>
              <p:nvPr/>
            </p:nvSpPr>
            <p:spPr>
              <a:xfrm>
                <a:off x="75775" y="-99025"/>
                <a:ext cx="103502" cy="5242522"/>
              </a:xfrm>
              <a:custGeom>
                <a:rect b="b" l="l" r="r" t="t"/>
                <a:pathLst>
                  <a:path extrusionOk="0" h="24919" w="1281">
                    <a:moveTo>
                      <a:pt x="69" y="0"/>
                    </a:moveTo>
                    <a:cubicBezTo>
                      <a:pt x="31" y="0"/>
                      <a:pt x="0" y="34"/>
                      <a:pt x="0" y="72"/>
                    </a:cubicBezTo>
                    <a:lnTo>
                      <a:pt x="0" y="24918"/>
                    </a:lnTo>
                    <a:lnTo>
                      <a:pt x="1280" y="24918"/>
                    </a:lnTo>
                    <a:lnTo>
                      <a:pt x="1280" y="72"/>
                    </a:lnTo>
                    <a:cubicBezTo>
                      <a:pt x="1280" y="34"/>
                      <a:pt x="1249" y="0"/>
                      <a:pt x="1211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" name="Google Shape;22;p22"/>
            <p:cNvSpPr/>
            <p:nvPr/>
          </p:nvSpPr>
          <p:spPr>
            <a:xfrm>
              <a:off x="-587271" y="533756"/>
              <a:ext cx="2030710" cy="765299"/>
            </a:xfrm>
            <a:custGeom>
              <a:rect b="b" l="l" r="r" t="t"/>
              <a:pathLst>
                <a:path extrusionOk="0" h="3985" w="10574">
                  <a:moveTo>
                    <a:pt x="197" y="1"/>
                  </a:moveTo>
                  <a:cubicBezTo>
                    <a:pt x="77" y="1"/>
                    <a:pt x="1" y="132"/>
                    <a:pt x="60" y="238"/>
                  </a:cubicBezTo>
                  <a:lnTo>
                    <a:pt x="1002" y="1914"/>
                  </a:lnTo>
                  <a:cubicBezTo>
                    <a:pt x="1030" y="1962"/>
                    <a:pt x="1030" y="2020"/>
                    <a:pt x="1002" y="2068"/>
                  </a:cubicBezTo>
                  <a:lnTo>
                    <a:pt x="60" y="3747"/>
                  </a:lnTo>
                  <a:cubicBezTo>
                    <a:pt x="1" y="3854"/>
                    <a:pt x="77" y="3984"/>
                    <a:pt x="197" y="3984"/>
                  </a:cubicBezTo>
                  <a:lnTo>
                    <a:pt x="9376" y="3984"/>
                  </a:lnTo>
                  <a:cubicBezTo>
                    <a:pt x="9434" y="3984"/>
                    <a:pt x="9490" y="3954"/>
                    <a:pt x="9517" y="3902"/>
                  </a:cubicBezTo>
                  <a:lnTo>
                    <a:pt x="10546" y="2068"/>
                  </a:lnTo>
                  <a:cubicBezTo>
                    <a:pt x="10574" y="2020"/>
                    <a:pt x="10574" y="1962"/>
                    <a:pt x="10546" y="1914"/>
                  </a:cubicBezTo>
                  <a:lnTo>
                    <a:pt x="9517" y="80"/>
                  </a:lnTo>
                  <a:cubicBezTo>
                    <a:pt x="9490" y="32"/>
                    <a:pt x="9434" y="1"/>
                    <a:pt x="9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2"/>
            <p:cNvSpPr/>
            <p:nvPr/>
          </p:nvSpPr>
          <p:spPr>
            <a:xfrm>
              <a:off x="-1255789" y="1631869"/>
              <a:ext cx="2031286" cy="765299"/>
            </a:xfrm>
            <a:custGeom>
              <a:rect b="b" l="l" r="r" t="t"/>
              <a:pathLst>
                <a:path extrusionOk="0" h="3985" w="10577">
                  <a:moveTo>
                    <a:pt x="1198" y="0"/>
                  </a:moveTo>
                  <a:cubicBezTo>
                    <a:pt x="1139" y="0"/>
                    <a:pt x="1087" y="32"/>
                    <a:pt x="1057" y="80"/>
                  </a:cubicBezTo>
                  <a:lnTo>
                    <a:pt x="28" y="1913"/>
                  </a:lnTo>
                  <a:cubicBezTo>
                    <a:pt x="1" y="1961"/>
                    <a:pt x="1" y="2020"/>
                    <a:pt x="28" y="2068"/>
                  </a:cubicBezTo>
                  <a:lnTo>
                    <a:pt x="1057" y="3902"/>
                  </a:lnTo>
                  <a:cubicBezTo>
                    <a:pt x="1087" y="3954"/>
                    <a:pt x="1139" y="3984"/>
                    <a:pt x="1198" y="3984"/>
                  </a:cubicBezTo>
                  <a:lnTo>
                    <a:pt x="10376" y="3984"/>
                  </a:lnTo>
                  <a:cubicBezTo>
                    <a:pt x="10497" y="3984"/>
                    <a:pt x="10576" y="3854"/>
                    <a:pt x="10514" y="3747"/>
                  </a:cubicBezTo>
                  <a:lnTo>
                    <a:pt x="9571" y="2068"/>
                  </a:lnTo>
                  <a:cubicBezTo>
                    <a:pt x="9544" y="2020"/>
                    <a:pt x="9544" y="1961"/>
                    <a:pt x="9571" y="1913"/>
                  </a:cubicBezTo>
                  <a:lnTo>
                    <a:pt x="10514" y="238"/>
                  </a:lnTo>
                  <a:cubicBezTo>
                    <a:pt x="10576" y="132"/>
                    <a:pt x="10497" y="0"/>
                    <a:pt x="10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2"/>
            <p:cNvSpPr/>
            <p:nvPr/>
          </p:nvSpPr>
          <p:spPr>
            <a:xfrm rot="10800000">
              <a:off x="-916120" y="2729982"/>
              <a:ext cx="2031094" cy="765299"/>
            </a:xfrm>
            <a:custGeom>
              <a:rect b="b" l="l" r="r" t="t"/>
              <a:pathLst>
                <a:path extrusionOk="0" h="3985" w="10576">
                  <a:moveTo>
                    <a:pt x="1198" y="0"/>
                  </a:moveTo>
                  <a:cubicBezTo>
                    <a:pt x="1139" y="0"/>
                    <a:pt x="1088" y="32"/>
                    <a:pt x="1060" y="79"/>
                  </a:cubicBezTo>
                  <a:lnTo>
                    <a:pt x="28" y="1913"/>
                  </a:lnTo>
                  <a:cubicBezTo>
                    <a:pt x="0" y="1961"/>
                    <a:pt x="0" y="2020"/>
                    <a:pt x="28" y="2068"/>
                  </a:cubicBezTo>
                  <a:lnTo>
                    <a:pt x="1060" y="3901"/>
                  </a:lnTo>
                  <a:cubicBezTo>
                    <a:pt x="1088" y="3953"/>
                    <a:pt x="1139" y="3984"/>
                    <a:pt x="1198" y="3984"/>
                  </a:cubicBezTo>
                  <a:lnTo>
                    <a:pt x="10377" y="3984"/>
                  </a:lnTo>
                  <a:cubicBezTo>
                    <a:pt x="10500" y="3984"/>
                    <a:pt x="10576" y="3850"/>
                    <a:pt x="10518" y="3747"/>
                  </a:cubicBezTo>
                  <a:lnTo>
                    <a:pt x="9571" y="2068"/>
                  </a:lnTo>
                  <a:cubicBezTo>
                    <a:pt x="9548" y="2020"/>
                    <a:pt x="9548" y="1961"/>
                    <a:pt x="9571" y="1913"/>
                  </a:cubicBezTo>
                  <a:lnTo>
                    <a:pt x="10518" y="238"/>
                  </a:lnTo>
                  <a:cubicBezTo>
                    <a:pt x="10576" y="131"/>
                    <a:pt x="10500" y="0"/>
                    <a:pt x="10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2"/>
            <p:cNvSpPr/>
            <p:nvPr/>
          </p:nvSpPr>
          <p:spPr>
            <a:xfrm flipH="1" rot="10800000">
              <a:off x="-580950" y="9084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2"/>
            <p:cNvSpPr/>
            <p:nvPr/>
          </p:nvSpPr>
          <p:spPr>
            <a:xfrm flipH="1" rot="10800000">
              <a:off x="-910750" y="31046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2"/>
            <p:cNvSpPr/>
            <p:nvPr/>
          </p:nvSpPr>
          <p:spPr>
            <a:xfrm rot="10800000">
              <a:off x="-1250325" y="2006547"/>
              <a:ext cx="2020346" cy="390628"/>
            </a:xfrm>
            <a:custGeom>
              <a:rect b="b" l="l" r="r" t="t"/>
              <a:pathLst>
                <a:path extrusionOk="0" h="9483" w="50170">
                  <a:moveTo>
                    <a:pt x="4721" y="9059"/>
                  </a:moveTo>
                  <a:cubicBezTo>
                    <a:pt x="4777" y="9186"/>
                    <a:pt x="4834" y="9356"/>
                    <a:pt x="4834" y="9483"/>
                  </a:cubicBezTo>
                  <a:lnTo>
                    <a:pt x="50169" y="9483"/>
                  </a:lnTo>
                  <a:cubicBezTo>
                    <a:pt x="50169" y="9356"/>
                    <a:pt x="50113" y="9186"/>
                    <a:pt x="50056" y="9059"/>
                  </a:cubicBezTo>
                  <a:lnTo>
                    <a:pt x="45166" y="410"/>
                  </a:lnTo>
                  <a:cubicBezTo>
                    <a:pt x="45053" y="170"/>
                    <a:pt x="44757" y="0"/>
                    <a:pt x="44516" y="0"/>
                  </a:cubicBezTo>
                  <a:lnTo>
                    <a:pt x="891" y="0"/>
                  </a:lnTo>
                  <a:cubicBezTo>
                    <a:pt x="354" y="0"/>
                    <a:pt x="0" y="650"/>
                    <a:pt x="241" y="1117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BLANK_1_1_1_1_1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1"/>
          <p:cNvSpPr/>
          <p:nvPr/>
        </p:nvSpPr>
        <p:spPr>
          <a:xfrm flipH="1" rot="3327516">
            <a:off x="5667607" y="-1414902"/>
            <a:ext cx="8724844" cy="3908818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1"/>
          <p:cNvSpPr/>
          <p:nvPr/>
        </p:nvSpPr>
        <p:spPr>
          <a:xfrm>
            <a:off x="713218" y="4697175"/>
            <a:ext cx="35571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1"/>
          <p:cNvSpPr/>
          <p:nvPr/>
        </p:nvSpPr>
        <p:spPr>
          <a:xfrm>
            <a:off x="4873514" y="4697175"/>
            <a:ext cx="35571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6 columns">
  <p:cSld name="TITLE_AND_TWO_COLUMNS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713225" y="38581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" type="subTitle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50" name="Google Shape;150;p32"/>
          <p:cNvSpPr txBox="1"/>
          <p:nvPr>
            <p:ph idx="2" type="subTitle"/>
          </p:nvPr>
        </p:nvSpPr>
        <p:spPr>
          <a:xfrm>
            <a:off x="3731359" y="1311852"/>
            <a:ext cx="167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51" name="Google Shape;151;p32"/>
          <p:cNvSpPr txBox="1"/>
          <p:nvPr>
            <p:ph idx="3" type="subTitle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52" name="Google Shape;152;p32"/>
          <p:cNvSpPr txBox="1"/>
          <p:nvPr>
            <p:ph idx="4" type="subTitle"/>
          </p:nvPr>
        </p:nvSpPr>
        <p:spPr>
          <a:xfrm>
            <a:off x="914201" y="1654632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5" type="subTitle"/>
          </p:nvPr>
        </p:nvSpPr>
        <p:spPr>
          <a:xfrm>
            <a:off x="3520799" y="1663828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32"/>
          <p:cNvSpPr txBox="1"/>
          <p:nvPr>
            <p:ph idx="6" type="subTitle"/>
          </p:nvPr>
        </p:nvSpPr>
        <p:spPr>
          <a:xfrm>
            <a:off x="6143355" y="1663828"/>
            <a:ext cx="2092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32"/>
          <p:cNvSpPr txBox="1"/>
          <p:nvPr>
            <p:ph idx="7" type="subTitle"/>
          </p:nvPr>
        </p:nvSpPr>
        <p:spPr>
          <a:xfrm>
            <a:off x="914201" y="4087377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32"/>
          <p:cNvSpPr txBox="1"/>
          <p:nvPr>
            <p:ph idx="8" type="subTitle"/>
          </p:nvPr>
        </p:nvSpPr>
        <p:spPr>
          <a:xfrm>
            <a:off x="1124801" y="3739107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57" name="Google Shape;157;p32"/>
          <p:cNvSpPr txBox="1"/>
          <p:nvPr>
            <p:ph idx="9" type="subTitle"/>
          </p:nvPr>
        </p:nvSpPr>
        <p:spPr>
          <a:xfrm>
            <a:off x="3731359" y="37443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58" name="Google Shape;158;p32"/>
          <p:cNvSpPr txBox="1"/>
          <p:nvPr>
            <p:ph idx="13" type="subTitle"/>
          </p:nvPr>
        </p:nvSpPr>
        <p:spPr>
          <a:xfrm>
            <a:off x="3520799" y="4092585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32"/>
          <p:cNvSpPr txBox="1"/>
          <p:nvPr>
            <p:ph idx="14" type="subTitle"/>
          </p:nvPr>
        </p:nvSpPr>
        <p:spPr>
          <a:xfrm>
            <a:off x="6353955" y="37443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60" name="Google Shape;160;p32"/>
          <p:cNvSpPr txBox="1"/>
          <p:nvPr>
            <p:ph idx="15" type="subTitle"/>
          </p:nvPr>
        </p:nvSpPr>
        <p:spPr>
          <a:xfrm>
            <a:off x="6143355" y="4092585"/>
            <a:ext cx="20925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32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/>
          <p:nvPr/>
        </p:nvSpPr>
        <p:spPr>
          <a:xfrm>
            <a:off x="721337" y="4762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/>
          <p:nvPr/>
        </p:nvSpPr>
        <p:spPr>
          <a:xfrm>
            <a:off x="3445207" y="4762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/>
          <p:nvPr/>
        </p:nvSpPr>
        <p:spPr>
          <a:xfrm>
            <a:off x="6226749" y="4762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2">
  <p:cSld name="TITLE_AND_TWO_COLUMNS_1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33"/>
          <p:cNvGrpSpPr/>
          <p:nvPr/>
        </p:nvGrpSpPr>
        <p:grpSpPr>
          <a:xfrm>
            <a:off x="-3305083" y="-548461"/>
            <a:ext cx="15774103" cy="10669088"/>
            <a:chOff x="-3305083" y="-548461"/>
            <a:chExt cx="15774103" cy="10669088"/>
          </a:xfrm>
        </p:grpSpPr>
        <p:grpSp>
          <p:nvGrpSpPr>
            <p:cNvPr id="167" name="Google Shape;167;p33"/>
            <p:cNvGrpSpPr/>
            <p:nvPr/>
          </p:nvGrpSpPr>
          <p:grpSpPr>
            <a:xfrm flipH="1" rot="10800000">
              <a:off x="-3305083" y="-548461"/>
              <a:ext cx="15774103" cy="10669088"/>
              <a:chOff x="-785906" y="-1208675"/>
              <a:chExt cx="10735064" cy="7260847"/>
            </a:xfrm>
          </p:grpSpPr>
          <p:sp>
            <p:nvSpPr>
              <p:cNvPr id="168" name="Google Shape;168;p33"/>
              <p:cNvSpPr/>
              <p:nvPr/>
            </p:nvSpPr>
            <p:spPr>
              <a:xfrm>
                <a:off x="-299553" y="-676844"/>
                <a:ext cx="9513751" cy="6342783"/>
              </a:xfrm>
              <a:custGeom>
                <a:rect b="b" l="l" r="r" t="t"/>
                <a:pathLst>
                  <a:path extrusionOk="0" h="37377" w="56063">
                    <a:moveTo>
                      <a:pt x="1" y="0"/>
                    </a:moveTo>
                    <a:lnTo>
                      <a:pt x="1" y="37376"/>
                    </a:lnTo>
                    <a:lnTo>
                      <a:pt x="56063" y="37376"/>
                    </a:lnTo>
                    <a:lnTo>
                      <a:pt x="560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3"/>
              <p:cNvSpPr/>
              <p:nvPr/>
            </p:nvSpPr>
            <p:spPr>
              <a:xfrm>
                <a:off x="4655105" y="1374120"/>
                <a:ext cx="2420735" cy="2264104"/>
              </a:xfrm>
              <a:custGeom>
                <a:rect b="b" l="l" r="r" t="t"/>
                <a:pathLst>
                  <a:path extrusionOk="0" h="13342" w="14265">
                    <a:moveTo>
                      <a:pt x="4341" y="0"/>
                    </a:moveTo>
                    <a:lnTo>
                      <a:pt x="0" y="5605"/>
                    </a:lnTo>
                    <a:lnTo>
                      <a:pt x="2907" y="12614"/>
                    </a:lnTo>
                    <a:lnTo>
                      <a:pt x="9942" y="13342"/>
                    </a:lnTo>
                    <a:lnTo>
                      <a:pt x="14264" y="7297"/>
                    </a:lnTo>
                    <a:lnTo>
                      <a:pt x="11642" y="1052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3"/>
              <p:cNvSpPr/>
              <p:nvPr/>
            </p:nvSpPr>
            <p:spPr>
              <a:xfrm>
                <a:off x="6874579" y="2704888"/>
                <a:ext cx="630596" cy="602766"/>
              </a:xfrm>
              <a:custGeom>
                <a:rect b="b" l="l" r="r" t="t"/>
                <a:pathLst>
                  <a:path extrusionOk="0" h="3552" w="3716">
                    <a:moveTo>
                      <a:pt x="1185" y="0"/>
                    </a:moveTo>
                    <a:lnTo>
                      <a:pt x="1" y="1776"/>
                    </a:lnTo>
                    <a:lnTo>
                      <a:pt x="1976" y="3552"/>
                    </a:lnTo>
                    <a:lnTo>
                      <a:pt x="3715" y="1763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3"/>
              <p:cNvSpPr/>
              <p:nvPr/>
            </p:nvSpPr>
            <p:spPr>
              <a:xfrm>
                <a:off x="3968170" y="-448600"/>
                <a:ext cx="1051446" cy="889554"/>
              </a:xfrm>
              <a:custGeom>
                <a:rect b="b" l="l" r="r" t="t"/>
                <a:pathLst>
                  <a:path extrusionOk="0" h="5242" w="6196">
                    <a:moveTo>
                      <a:pt x="1940" y="1"/>
                    </a:moveTo>
                    <a:lnTo>
                      <a:pt x="0" y="3125"/>
                    </a:lnTo>
                    <a:lnTo>
                      <a:pt x="3311" y="5242"/>
                    </a:lnTo>
                    <a:lnTo>
                      <a:pt x="4225" y="4186"/>
                    </a:lnTo>
                    <a:lnTo>
                      <a:pt x="5610" y="4079"/>
                    </a:lnTo>
                    <a:lnTo>
                      <a:pt x="6195" y="644"/>
                    </a:lnTo>
                    <a:lnTo>
                      <a:pt x="1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3"/>
              <p:cNvSpPr/>
              <p:nvPr/>
            </p:nvSpPr>
            <p:spPr>
              <a:xfrm>
                <a:off x="6244152" y="-115824"/>
                <a:ext cx="478377" cy="1075712"/>
              </a:xfrm>
              <a:custGeom>
                <a:rect b="b" l="l" r="r" t="t"/>
                <a:pathLst>
                  <a:path extrusionOk="0" h="6339" w="2819">
                    <a:moveTo>
                      <a:pt x="959" y="1"/>
                    </a:moveTo>
                    <a:lnTo>
                      <a:pt x="0" y="5593"/>
                    </a:lnTo>
                    <a:lnTo>
                      <a:pt x="1923" y="6339"/>
                    </a:lnTo>
                    <a:lnTo>
                      <a:pt x="2819" y="445"/>
                    </a:lnTo>
                    <a:lnTo>
                      <a:pt x="9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3"/>
              <p:cNvSpPr/>
              <p:nvPr/>
            </p:nvSpPr>
            <p:spPr>
              <a:xfrm>
                <a:off x="5551956" y="-235460"/>
                <a:ext cx="528947" cy="1068925"/>
              </a:xfrm>
              <a:custGeom>
                <a:rect b="b" l="l" r="r" t="t"/>
                <a:pathLst>
                  <a:path extrusionOk="0" h="6299" w="3117">
                    <a:moveTo>
                      <a:pt x="320" y="1"/>
                    </a:moveTo>
                    <a:lnTo>
                      <a:pt x="1" y="5908"/>
                    </a:lnTo>
                    <a:lnTo>
                      <a:pt x="2637" y="6298"/>
                    </a:lnTo>
                    <a:lnTo>
                      <a:pt x="3116" y="657"/>
                    </a:lnTo>
                    <a:lnTo>
                      <a:pt x="3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3"/>
              <p:cNvSpPr/>
              <p:nvPr/>
            </p:nvSpPr>
            <p:spPr>
              <a:xfrm>
                <a:off x="2036164" y="1934462"/>
                <a:ext cx="1362671" cy="1448368"/>
              </a:xfrm>
              <a:custGeom>
                <a:rect b="b" l="l" r="r" t="t"/>
                <a:pathLst>
                  <a:path extrusionOk="0" h="8535" w="8030">
                    <a:moveTo>
                      <a:pt x="1518" y="0"/>
                    </a:moveTo>
                    <a:lnTo>
                      <a:pt x="1745" y="3378"/>
                    </a:lnTo>
                    <a:lnTo>
                      <a:pt x="0" y="5313"/>
                    </a:lnTo>
                    <a:lnTo>
                      <a:pt x="2065" y="7434"/>
                    </a:lnTo>
                    <a:lnTo>
                      <a:pt x="3786" y="8535"/>
                    </a:lnTo>
                    <a:lnTo>
                      <a:pt x="5473" y="8535"/>
                    </a:lnTo>
                    <a:lnTo>
                      <a:pt x="7155" y="7945"/>
                    </a:lnTo>
                    <a:lnTo>
                      <a:pt x="7653" y="6525"/>
                    </a:lnTo>
                    <a:lnTo>
                      <a:pt x="8030" y="5189"/>
                    </a:lnTo>
                    <a:lnTo>
                      <a:pt x="7155" y="3702"/>
                    </a:lnTo>
                    <a:lnTo>
                      <a:pt x="5735" y="2682"/>
                    </a:lnTo>
                    <a:lnTo>
                      <a:pt x="4519" y="36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3"/>
              <p:cNvSpPr/>
              <p:nvPr/>
            </p:nvSpPr>
            <p:spPr>
              <a:xfrm>
                <a:off x="5524805" y="791040"/>
                <a:ext cx="425771" cy="586984"/>
              </a:xfrm>
              <a:custGeom>
                <a:rect b="b" l="l" r="r" t="t"/>
                <a:pathLst>
                  <a:path extrusionOk="0" h="3459" w="2509">
                    <a:moveTo>
                      <a:pt x="298" y="1"/>
                    </a:moveTo>
                    <a:lnTo>
                      <a:pt x="1" y="3428"/>
                    </a:lnTo>
                    <a:lnTo>
                      <a:pt x="1994" y="3459"/>
                    </a:lnTo>
                    <a:lnTo>
                      <a:pt x="2508" y="520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3"/>
              <p:cNvSpPr/>
              <p:nvPr/>
            </p:nvSpPr>
            <p:spPr>
              <a:xfrm>
                <a:off x="6156758" y="18916"/>
                <a:ext cx="2504565" cy="2422602"/>
              </a:xfrm>
              <a:custGeom>
                <a:rect b="b" l="l" r="r" t="t"/>
                <a:pathLst>
                  <a:path extrusionOk="0" h="14276" w="14759">
                    <a:moveTo>
                      <a:pt x="6682" y="1"/>
                    </a:moveTo>
                    <a:cubicBezTo>
                      <a:pt x="6649" y="1"/>
                      <a:pt x="6632" y="1"/>
                      <a:pt x="6632" y="1"/>
                    </a:cubicBezTo>
                    <a:lnTo>
                      <a:pt x="6023" y="3126"/>
                    </a:lnTo>
                    <a:lnTo>
                      <a:pt x="7080" y="3552"/>
                    </a:lnTo>
                    <a:lnTo>
                      <a:pt x="2793" y="5661"/>
                    </a:lnTo>
                    <a:lnTo>
                      <a:pt x="325" y="5070"/>
                    </a:lnTo>
                    <a:lnTo>
                      <a:pt x="1" y="8372"/>
                    </a:lnTo>
                    <a:lnTo>
                      <a:pt x="2486" y="8900"/>
                    </a:lnTo>
                    <a:lnTo>
                      <a:pt x="5163" y="14275"/>
                    </a:lnTo>
                    <a:lnTo>
                      <a:pt x="14758" y="10316"/>
                    </a:lnTo>
                    <a:cubicBezTo>
                      <a:pt x="14758" y="10316"/>
                      <a:pt x="12881" y="5053"/>
                      <a:pt x="11052" y="2470"/>
                    </a:cubicBezTo>
                    <a:cubicBezTo>
                      <a:pt x="9378" y="98"/>
                      <a:pt x="7051" y="1"/>
                      <a:pt x="66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3"/>
              <p:cNvSpPr/>
              <p:nvPr/>
            </p:nvSpPr>
            <p:spPr>
              <a:xfrm>
                <a:off x="2791487" y="3195993"/>
                <a:ext cx="1721242" cy="884463"/>
              </a:xfrm>
              <a:custGeom>
                <a:rect b="b" l="l" r="r" t="t"/>
                <a:pathLst>
                  <a:path extrusionOk="0" h="5212" w="10143">
                    <a:moveTo>
                      <a:pt x="8190" y="0"/>
                    </a:moveTo>
                    <a:lnTo>
                      <a:pt x="1" y="3609"/>
                    </a:lnTo>
                    <a:lnTo>
                      <a:pt x="117" y="4249"/>
                    </a:lnTo>
                    <a:lnTo>
                      <a:pt x="485" y="4812"/>
                    </a:lnTo>
                    <a:lnTo>
                      <a:pt x="1142" y="5083"/>
                    </a:lnTo>
                    <a:lnTo>
                      <a:pt x="2647" y="5211"/>
                    </a:lnTo>
                    <a:lnTo>
                      <a:pt x="10143" y="4900"/>
                    </a:lnTo>
                    <a:lnTo>
                      <a:pt x="8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3"/>
              <p:cNvSpPr/>
              <p:nvPr/>
            </p:nvSpPr>
            <p:spPr>
              <a:xfrm>
                <a:off x="4705505" y="1374120"/>
                <a:ext cx="2370335" cy="2281583"/>
              </a:xfrm>
              <a:custGeom>
                <a:rect b="b" l="l" r="r" t="t"/>
                <a:pathLst>
                  <a:path extrusionOk="0" h="13445" w="13968">
                    <a:moveTo>
                      <a:pt x="4044" y="0"/>
                    </a:moveTo>
                    <a:lnTo>
                      <a:pt x="0" y="5601"/>
                    </a:lnTo>
                    <a:cubicBezTo>
                      <a:pt x="289" y="7842"/>
                      <a:pt x="2610" y="12614"/>
                      <a:pt x="2610" y="12614"/>
                    </a:cubicBezTo>
                    <a:lnTo>
                      <a:pt x="9481" y="13444"/>
                    </a:lnTo>
                    <a:lnTo>
                      <a:pt x="13967" y="7567"/>
                    </a:lnTo>
                    <a:lnTo>
                      <a:pt x="11345" y="1052"/>
                    </a:lnTo>
                    <a:lnTo>
                      <a:pt x="404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3"/>
              <p:cNvSpPr/>
              <p:nvPr/>
            </p:nvSpPr>
            <p:spPr>
              <a:xfrm>
                <a:off x="7606654" y="3153908"/>
                <a:ext cx="789602" cy="637384"/>
              </a:xfrm>
              <a:custGeom>
                <a:rect b="b" l="l" r="r" t="t"/>
                <a:pathLst>
                  <a:path extrusionOk="0" h="3756" w="4653">
                    <a:moveTo>
                      <a:pt x="662" y="0"/>
                    </a:moveTo>
                    <a:lnTo>
                      <a:pt x="1" y="937"/>
                    </a:lnTo>
                    <a:lnTo>
                      <a:pt x="3991" y="3755"/>
                    </a:lnTo>
                    <a:lnTo>
                      <a:pt x="4653" y="2823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3"/>
              <p:cNvSpPr/>
              <p:nvPr/>
            </p:nvSpPr>
            <p:spPr>
              <a:xfrm>
                <a:off x="1987121" y="4471609"/>
                <a:ext cx="2847185" cy="1461774"/>
              </a:xfrm>
              <a:custGeom>
                <a:rect b="b" l="l" r="r" t="t"/>
                <a:pathLst>
                  <a:path extrusionOk="0" h="8614" w="16778">
                    <a:moveTo>
                      <a:pt x="11633" y="0"/>
                    </a:moveTo>
                    <a:cubicBezTo>
                      <a:pt x="10564" y="0"/>
                      <a:pt x="9549" y="116"/>
                      <a:pt x="8510" y="300"/>
                    </a:cubicBezTo>
                    <a:cubicBezTo>
                      <a:pt x="8048" y="380"/>
                      <a:pt x="7639" y="583"/>
                      <a:pt x="7178" y="628"/>
                    </a:cubicBezTo>
                    <a:cubicBezTo>
                      <a:pt x="6578" y="681"/>
                      <a:pt x="6002" y="677"/>
                      <a:pt x="5407" y="770"/>
                    </a:cubicBezTo>
                    <a:cubicBezTo>
                      <a:pt x="3761" y="1032"/>
                      <a:pt x="1950" y="1702"/>
                      <a:pt x="933" y="3131"/>
                    </a:cubicBezTo>
                    <a:cubicBezTo>
                      <a:pt x="1" y="4445"/>
                      <a:pt x="649" y="6362"/>
                      <a:pt x="689" y="7831"/>
                    </a:cubicBezTo>
                    <a:cubicBezTo>
                      <a:pt x="1461" y="7925"/>
                      <a:pt x="2092" y="7849"/>
                      <a:pt x="2717" y="7978"/>
                    </a:cubicBezTo>
                    <a:cubicBezTo>
                      <a:pt x="3628" y="8160"/>
                      <a:pt x="4511" y="8449"/>
                      <a:pt x="5443" y="8546"/>
                    </a:cubicBezTo>
                    <a:cubicBezTo>
                      <a:pt x="5905" y="8595"/>
                      <a:pt x="6363" y="8614"/>
                      <a:pt x="6818" y="8614"/>
                    </a:cubicBezTo>
                    <a:cubicBezTo>
                      <a:pt x="8269" y="8614"/>
                      <a:pt x="9695" y="8419"/>
                      <a:pt x="11168" y="8369"/>
                    </a:cubicBezTo>
                    <a:cubicBezTo>
                      <a:pt x="11567" y="8356"/>
                      <a:pt x="11968" y="8351"/>
                      <a:pt x="12369" y="8351"/>
                    </a:cubicBezTo>
                    <a:cubicBezTo>
                      <a:pt x="12672" y="8351"/>
                      <a:pt x="12975" y="8354"/>
                      <a:pt x="13276" y="8359"/>
                    </a:cubicBezTo>
                    <a:cubicBezTo>
                      <a:pt x="13831" y="8369"/>
                      <a:pt x="14650" y="8571"/>
                      <a:pt x="15339" y="8571"/>
                    </a:cubicBezTo>
                    <a:cubicBezTo>
                      <a:pt x="15620" y="8571"/>
                      <a:pt x="15879" y="8538"/>
                      <a:pt x="16091" y="8444"/>
                    </a:cubicBezTo>
                    <a:cubicBezTo>
                      <a:pt x="16374" y="8316"/>
                      <a:pt x="16640" y="7858"/>
                      <a:pt x="16694" y="7530"/>
                    </a:cubicBezTo>
                    <a:cubicBezTo>
                      <a:pt x="16778" y="6993"/>
                      <a:pt x="16694" y="6366"/>
                      <a:pt x="16694" y="5825"/>
                    </a:cubicBezTo>
                    <a:cubicBezTo>
                      <a:pt x="16694" y="4836"/>
                      <a:pt x="16543" y="3855"/>
                      <a:pt x="16298" y="2900"/>
                    </a:cubicBezTo>
                    <a:cubicBezTo>
                      <a:pt x="15859" y="1179"/>
                      <a:pt x="13520" y="24"/>
                      <a:pt x="11851" y="2"/>
                    </a:cubicBezTo>
                    <a:cubicBezTo>
                      <a:pt x="11778" y="1"/>
                      <a:pt x="11706" y="0"/>
                      <a:pt x="1163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3"/>
              <p:cNvSpPr/>
              <p:nvPr/>
            </p:nvSpPr>
            <p:spPr>
              <a:xfrm>
                <a:off x="7270144" y="5257478"/>
                <a:ext cx="1523884" cy="659954"/>
              </a:xfrm>
              <a:custGeom>
                <a:rect b="b" l="l" r="r" t="t"/>
                <a:pathLst>
                  <a:path extrusionOk="0" h="3889" w="8980">
                    <a:moveTo>
                      <a:pt x="1520" y="0"/>
                    </a:moveTo>
                    <a:cubicBezTo>
                      <a:pt x="617" y="0"/>
                      <a:pt x="1" y="891"/>
                      <a:pt x="120" y="1807"/>
                    </a:cubicBezTo>
                    <a:cubicBezTo>
                      <a:pt x="266" y="2929"/>
                      <a:pt x="1367" y="3263"/>
                      <a:pt x="2281" y="3587"/>
                    </a:cubicBezTo>
                    <a:cubicBezTo>
                      <a:pt x="2796" y="3888"/>
                      <a:pt x="3467" y="3862"/>
                      <a:pt x="3893" y="3875"/>
                    </a:cubicBezTo>
                    <a:cubicBezTo>
                      <a:pt x="4026" y="3881"/>
                      <a:pt x="4159" y="3883"/>
                      <a:pt x="4293" y="3883"/>
                    </a:cubicBezTo>
                    <a:cubicBezTo>
                      <a:pt x="5172" y="3883"/>
                      <a:pt x="6067" y="3785"/>
                      <a:pt x="6946" y="3777"/>
                    </a:cubicBezTo>
                    <a:cubicBezTo>
                      <a:pt x="8148" y="3769"/>
                      <a:pt x="8979" y="3302"/>
                      <a:pt x="8201" y="2144"/>
                    </a:cubicBezTo>
                    <a:cubicBezTo>
                      <a:pt x="7632" y="1284"/>
                      <a:pt x="6978" y="1065"/>
                      <a:pt x="6244" y="1065"/>
                    </a:cubicBezTo>
                    <a:cubicBezTo>
                      <a:pt x="5731" y="1065"/>
                      <a:pt x="5179" y="1172"/>
                      <a:pt x="4589" y="1243"/>
                    </a:cubicBezTo>
                    <a:cubicBezTo>
                      <a:pt x="4412" y="1264"/>
                      <a:pt x="4249" y="1278"/>
                      <a:pt x="4095" y="1278"/>
                    </a:cubicBezTo>
                    <a:cubicBezTo>
                      <a:pt x="3715" y="1278"/>
                      <a:pt x="3387" y="1194"/>
                      <a:pt x="3040" y="919"/>
                    </a:cubicBezTo>
                    <a:cubicBezTo>
                      <a:pt x="2662" y="626"/>
                      <a:pt x="2432" y="209"/>
                      <a:pt x="1957" y="67"/>
                    </a:cubicBezTo>
                    <a:cubicBezTo>
                      <a:pt x="1806" y="21"/>
                      <a:pt x="1659" y="0"/>
                      <a:pt x="15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3"/>
              <p:cNvSpPr/>
              <p:nvPr/>
            </p:nvSpPr>
            <p:spPr>
              <a:xfrm>
                <a:off x="-785906" y="-808698"/>
                <a:ext cx="4960428" cy="3100713"/>
              </a:xfrm>
              <a:custGeom>
                <a:rect b="b" l="l" r="r" t="t"/>
                <a:pathLst>
                  <a:path extrusionOk="0" h="18272" w="29231">
                    <a:moveTo>
                      <a:pt x="22992" y="3838"/>
                    </a:moveTo>
                    <a:cubicBezTo>
                      <a:pt x="22992" y="3839"/>
                      <a:pt x="22991" y="3839"/>
                      <a:pt x="22991" y="3840"/>
                    </a:cubicBezTo>
                    <a:lnTo>
                      <a:pt x="22992" y="3838"/>
                    </a:lnTo>
                    <a:close/>
                    <a:moveTo>
                      <a:pt x="16621" y="9662"/>
                    </a:moveTo>
                    <a:cubicBezTo>
                      <a:pt x="16620" y="9663"/>
                      <a:pt x="16618" y="9663"/>
                      <a:pt x="16618" y="9663"/>
                    </a:cubicBezTo>
                    <a:cubicBezTo>
                      <a:pt x="16619" y="9663"/>
                      <a:pt x="16620" y="9662"/>
                      <a:pt x="16621" y="9662"/>
                    </a:cubicBezTo>
                    <a:close/>
                    <a:moveTo>
                      <a:pt x="8929" y="12873"/>
                    </a:moveTo>
                    <a:lnTo>
                      <a:pt x="8929" y="12873"/>
                    </a:lnTo>
                    <a:cubicBezTo>
                      <a:pt x="8929" y="12873"/>
                      <a:pt x="8931" y="12876"/>
                      <a:pt x="8933" y="12881"/>
                    </a:cubicBezTo>
                    <a:lnTo>
                      <a:pt x="8933" y="12881"/>
                    </a:lnTo>
                    <a:cubicBezTo>
                      <a:pt x="8930" y="12876"/>
                      <a:pt x="8929" y="12873"/>
                      <a:pt x="8929" y="12873"/>
                    </a:cubicBezTo>
                    <a:close/>
                    <a:moveTo>
                      <a:pt x="8306" y="13677"/>
                    </a:moveTo>
                    <a:cubicBezTo>
                      <a:pt x="8306" y="13678"/>
                      <a:pt x="8305" y="13679"/>
                      <a:pt x="8305" y="13680"/>
                    </a:cubicBezTo>
                    <a:cubicBezTo>
                      <a:pt x="8304" y="13681"/>
                      <a:pt x="8304" y="13681"/>
                      <a:pt x="8303" y="13682"/>
                    </a:cubicBezTo>
                    <a:lnTo>
                      <a:pt x="8303" y="13682"/>
                    </a:lnTo>
                    <a:cubicBezTo>
                      <a:pt x="8305" y="13680"/>
                      <a:pt x="8306" y="13679"/>
                      <a:pt x="8306" y="13677"/>
                    </a:cubicBezTo>
                    <a:close/>
                    <a:moveTo>
                      <a:pt x="28858" y="1"/>
                    </a:moveTo>
                    <a:cubicBezTo>
                      <a:pt x="28841" y="116"/>
                      <a:pt x="28792" y="241"/>
                      <a:pt x="28725" y="360"/>
                    </a:cubicBezTo>
                    <a:cubicBezTo>
                      <a:pt x="28659" y="480"/>
                      <a:pt x="28574" y="595"/>
                      <a:pt x="28485" y="706"/>
                    </a:cubicBezTo>
                    <a:cubicBezTo>
                      <a:pt x="28299" y="929"/>
                      <a:pt x="28086" y="1137"/>
                      <a:pt x="27868" y="1332"/>
                    </a:cubicBezTo>
                    <a:cubicBezTo>
                      <a:pt x="27642" y="1532"/>
                      <a:pt x="27411" y="1718"/>
                      <a:pt x="27172" y="1904"/>
                    </a:cubicBezTo>
                    <a:lnTo>
                      <a:pt x="26813" y="2180"/>
                    </a:lnTo>
                    <a:lnTo>
                      <a:pt x="26453" y="2464"/>
                    </a:lnTo>
                    <a:cubicBezTo>
                      <a:pt x="26213" y="2650"/>
                      <a:pt x="25978" y="2828"/>
                      <a:pt x="25729" y="2975"/>
                    </a:cubicBezTo>
                    <a:cubicBezTo>
                      <a:pt x="25481" y="3125"/>
                      <a:pt x="25223" y="3236"/>
                      <a:pt x="24943" y="3303"/>
                    </a:cubicBezTo>
                    <a:cubicBezTo>
                      <a:pt x="24384" y="3445"/>
                      <a:pt x="23771" y="3432"/>
                      <a:pt x="23150" y="3551"/>
                    </a:cubicBezTo>
                    <a:lnTo>
                      <a:pt x="23026" y="3578"/>
                    </a:lnTo>
                    <a:lnTo>
                      <a:pt x="23005" y="3698"/>
                    </a:lnTo>
                    <a:cubicBezTo>
                      <a:pt x="23001" y="3711"/>
                      <a:pt x="22999" y="3724"/>
                      <a:pt x="22998" y="3736"/>
                    </a:cubicBezTo>
                    <a:lnTo>
                      <a:pt x="22998" y="3736"/>
                    </a:lnTo>
                    <a:cubicBezTo>
                      <a:pt x="22722" y="3856"/>
                      <a:pt x="22454" y="4000"/>
                      <a:pt x="22196" y="4151"/>
                    </a:cubicBezTo>
                    <a:cubicBezTo>
                      <a:pt x="21907" y="4319"/>
                      <a:pt x="21633" y="4506"/>
                      <a:pt x="21358" y="4692"/>
                    </a:cubicBezTo>
                    <a:lnTo>
                      <a:pt x="20555" y="5247"/>
                    </a:lnTo>
                    <a:cubicBezTo>
                      <a:pt x="20288" y="5429"/>
                      <a:pt x="20026" y="5593"/>
                      <a:pt x="19764" y="5708"/>
                    </a:cubicBezTo>
                    <a:cubicBezTo>
                      <a:pt x="19631" y="5766"/>
                      <a:pt x="19502" y="5810"/>
                      <a:pt x="19373" y="5837"/>
                    </a:cubicBezTo>
                    <a:cubicBezTo>
                      <a:pt x="19240" y="5864"/>
                      <a:pt x="19090" y="5882"/>
                      <a:pt x="18925" y="5899"/>
                    </a:cubicBezTo>
                    <a:cubicBezTo>
                      <a:pt x="18756" y="5921"/>
                      <a:pt x="18574" y="5948"/>
                      <a:pt x="18375" y="6005"/>
                    </a:cubicBezTo>
                    <a:cubicBezTo>
                      <a:pt x="18277" y="6037"/>
                      <a:pt x="18175" y="6073"/>
                      <a:pt x="18078" y="6122"/>
                    </a:cubicBezTo>
                    <a:cubicBezTo>
                      <a:pt x="17976" y="6175"/>
                      <a:pt x="17886" y="6237"/>
                      <a:pt x="17806" y="6294"/>
                    </a:cubicBezTo>
                    <a:cubicBezTo>
                      <a:pt x="17652" y="6414"/>
                      <a:pt x="17527" y="6534"/>
                      <a:pt x="17403" y="6650"/>
                    </a:cubicBezTo>
                    <a:lnTo>
                      <a:pt x="17230" y="6814"/>
                    </a:lnTo>
                    <a:cubicBezTo>
                      <a:pt x="17163" y="6876"/>
                      <a:pt x="17093" y="6943"/>
                      <a:pt x="17021" y="7023"/>
                    </a:cubicBezTo>
                    <a:cubicBezTo>
                      <a:pt x="16950" y="7107"/>
                      <a:pt x="16870" y="7213"/>
                      <a:pt x="16812" y="7359"/>
                    </a:cubicBezTo>
                    <a:cubicBezTo>
                      <a:pt x="16786" y="7431"/>
                      <a:pt x="16768" y="7506"/>
                      <a:pt x="16755" y="7577"/>
                    </a:cubicBezTo>
                    <a:cubicBezTo>
                      <a:pt x="16746" y="7644"/>
                      <a:pt x="16741" y="7705"/>
                      <a:pt x="16741" y="7759"/>
                    </a:cubicBezTo>
                    <a:cubicBezTo>
                      <a:pt x="16737" y="7870"/>
                      <a:pt x="16741" y="7955"/>
                      <a:pt x="16746" y="8035"/>
                    </a:cubicBezTo>
                    <a:lnTo>
                      <a:pt x="16755" y="8269"/>
                    </a:lnTo>
                    <a:cubicBezTo>
                      <a:pt x="16755" y="8345"/>
                      <a:pt x="16755" y="8416"/>
                      <a:pt x="16751" y="8465"/>
                    </a:cubicBezTo>
                    <a:cubicBezTo>
                      <a:pt x="16741" y="8514"/>
                      <a:pt x="16733" y="8541"/>
                      <a:pt x="16728" y="8541"/>
                    </a:cubicBezTo>
                    <a:cubicBezTo>
                      <a:pt x="16728" y="8541"/>
                      <a:pt x="16729" y="8539"/>
                      <a:pt x="16729" y="8539"/>
                    </a:cubicBezTo>
                    <a:lnTo>
                      <a:pt x="16729" y="8539"/>
                    </a:lnTo>
                    <a:cubicBezTo>
                      <a:pt x="16728" y="8539"/>
                      <a:pt x="16726" y="8540"/>
                      <a:pt x="16720" y="8545"/>
                    </a:cubicBezTo>
                    <a:cubicBezTo>
                      <a:pt x="16702" y="8558"/>
                      <a:pt x="16671" y="8576"/>
                      <a:pt x="16618" y="8598"/>
                    </a:cubicBezTo>
                    <a:lnTo>
                      <a:pt x="16599" y="8607"/>
                    </a:lnTo>
                    <a:lnTo>
                      <a:pt x="16577" y="8615"/>
                    </a:lnTo>
                    <a:lnTo>
                      <a:pt x="16528" y="8633"/>
                    </a:lnTo>
                    <a:lnTo>
                      <a:pt x="16427" y="8668"/>
                    </a:lnTo>
                    <a:lnTo>
                      <a:pt x="16302" y="8709"/>
                    </a:lnTo>
                    <a:cubicBezTo>
                      <a:pt x="16284" y="8713"/>
                      <a:pt x="16245" y="8731"/>
                      <a:pt x="16218" y="8740"/>
                    </a:cubicBezTo>
                    <a:cubicBezTo>
                      <a:pt x="16200" y="8748"/>
                      <a:pt x="16182" y="8758"/>
                      <a:pt x="16165" y="8766"/>
                    </a:cubicBezTo>
                    <a:lnTo>
                      <a:pt x="16134" y="8780"/>
                    </a:lnTo>
                    <a:lnTo>
                      <a:pt x="16102" y="8797"/>
                    </a:lnTo>
                    <a:cubicBezTo>
                      <a:pt x="16081" y="8811"/>
                      <a:pt x="16058" y="8824"/>
                      <a:pt x="16036" y="8842"/>
                    </a:cubicBezTo>
                    <a:cubicBezTo>
                      <a:pt x="16014" y="8860"/>
                      <a:pt x="15991" y="8877"/>
                      <a:pt x="15969" y="8895"/>
                    </a:cubicBezTo>
                    <a:cubicBezTo>
                      <a:pt x="15948" y="8918"/>
                      <a:pt x="15929" y="8935"/>
                      <a:pt x="15911" y="8957"/>
                    </a:cubicBezTo>
                    <a:lnTo>
                      <a:pt x="15885" y="8988"/>
                    </a:lnTo>
                    <a:lnTo>
                      <a:pt x="15862" y="9020"/>
                    </a:lnTo>
                    <a:cubicBezTo>
                      <a:pt x="15850" y="9037"/>
                      <a:pt x="15836" y="9059"/>
                      <a:pt x="15823" y="9077"/>
                    </a:cubicBezTo>
                    <a:lnTo>
                      <a:pt x="15792" y="9131"/>
                    </a:lnTo>
                    <a:cubicBezTo>
                      <a:pt x="15774" y="9170"/>
                      <a:pt x="15761" y="9197"/>
                      <a:pt x="15747" y="9223"/>
                    </a:cubicBezTo>
                    <a:cubicBezTo>
                      <a:pt x="15703" y="9340"/>
                      <a:pt x="15672" y="9428"/>
                      <a:pt x="15649" y="9512"/>
                    </a:cubicBezTo>
                    <a:cubicBezTo>
                      <a:pt x="15557" y="9823"/>
                      <a:pt x="15463" y="10120"/>
                      <a:pt x="15352" y="10409"/>
                    </a:cubicBezTo>
                    <a:cubicBezTo>
                      <a:pt x="15299" y="10551"/>
                      <a:pt x="15237" y="10692"/>
                      <a:pt x="15175" y="10825"/>
                    </a:cubicBezTo>
                    <a:cubicBezTo>
                      <a:pt x="15112" y="10964"/>
                      <a:pt x="15046" y="11097"/>
                      <a:pt x="14975" y="11225"/>
                    </a:cubicBezTo>
                    <a:cubicBezTo>
                      <a:pt x="14904" y="11354"/>
                      <a:pt x="14824" y="11478"/>
                      <a:pt x="14744" y="11594"/>
                    </a:cubicBezTo>
                    <a:cubicBezTo>
                      <a:pt x="14660" y="11714"/>
                      <a:pt x="14567" y="11833"/>
                      <a:pt x="14483" y="11923"/>
                    </a:cubicBezTo>
                    <a:cubicBezTo>
                      <a:pt x="14309" y="12113"/>
                      <a:pt x="14105" y="12269"/>
                      <a:pt x="13865" y="12380"/>
                    </a:cubicBezTo>
                    <a:cubicBezTo>
                      <a:pt x="13446" y="12579"/>
                      <a:pt x="12942" y="12658"/>
                      <a:pt x="12416" y="12658"/>
                    </a:cubicBezTo>
                    <a:cubicBezTo>
                      <a:pt x="12347" y="12658"/>
                      <a:pt x="12279" y="12657"/>
                      <a:pt x="12210" y="12654"/>
                    </a:cubicBezTo>
                    <a:cubicBezTo>
                      <a:pt x="12134" y="12650"/>
                      <a:pt x="12060" y="12650"/>
                      <a:pt x="11984" y="12642"/>
                    </a:cubicBezTo>
                    <a:lnTo>
                      <a:pt x="11868" y="12632"/>
                    </a:lnTo>
                    <a:lnTo>
                      <a:pt x="11824" y="12632"/>
                    </a:lnTo>
                    <a:cubicBezTo>
                      <a:pt x="11822" y="12632"/>
                      <a:pt x="11822" y="12631"/>
                      <a:pt x="11823" y="12630"/>
                    </a:cubicBezTo>
                    <a:lnTo>
                      <a:pt x="11823" y="12630"/>
                    </a:lnTo>
                    <a:cubicBezTo>
                      <a:pt x="11823" y="12630"/>
                      <a:pt x="11823" y="12630"/>
                      <a:pt x="11823" y="12630"/>
                    </a:cubicBezTo>
                    <a:cubicBezTo>
                      <a:pt x="11825" y="12630"/>
                      <a:pt x="11826" y="12629"/>
                      <a:pt x="11824" y="12628"/>
                    </a:cubicBezTo>
                    <a:lnTo>
                      <a:pt x="11824" y="12628"/>
                    </a:lnTo>
                    <a:cubicBezTo>
                      <a:pt x="11824" y="12628"/>
                      <a:pt x="11823" y="12629"/>
                      <a:pt x="11823" y="12630"/>
                    </a:cubicBezTo>
                    <a:lnTo>
                      <a:pt x="11823" y="12630"/>
                    </a:lnTo>
                    <a:cubicBezTo>
                      <a:pt x="11820" y="12629"/>
                      <a:pt x="11815" y="12628"/>
                      <a:pt x="11815" y="12628"/>
                    </a:cubicBezTo>
                    <a:cubicBezTo>
                      <a:pt x="11771" y="12619"/>
                      <a:pt x="11695" y="12597"/>
                      <a:pt x="11624" y="12575"/>
                    </a:cubicBezTo>
                    <a:lnTo>
                      <a:pt x="11402" y="12503"/>
                    </a:lnTo>
                    <a:cubicBezTo>
                      <a:pt x="11091" y="12402"/>
                      <a:pt x="10776" y="12295"/>
                      <a:pt x="10448" y="12202"/>
                    </a:cubicBezTo>
                    <a:cubicBezTo>
                      <a:pt x="10120" y="12109"/>
                      <a:pt x="9782" y="12020"/>
                      <a:pt x="9405" y="11976"/>
                    </a:cubicBezTo>
                    <a:cubicBezTo>
                      <a:pt x="9302" y="11966"/>
                      <a:pt x="9195" y="11958"/>
                      <a:pt x="9081" y="11958"/>
                    </a:cubicBezTo>
                    <a:cubicBezTo>
                      <a:pt x="8984" y="11958"/>
                      <a:pt x="8882" y="11964"/>
                      <a:pt x="8770" y="11980"/>
                    </a:cubicBezTo>
                    <a:cubicBezTo>
                      <a:pt x="8739" y="11989"/>
                      <a:pt x="8708" y="11993"/>
                      <a:pt x="8677" y="11997"/>
                    </a:cubicBezTo>
                    <a:cubicBezTo>
                      <a:pt x="8641" y="12011"/>
                      <a:pt x="8606" y="12020"/>
                      <a:pt x="8575" y="12029"/>
                    </a:cubicBezTo>
                    <a:lnTo>
                      <a:pt x="8522" y="12046"/>
                    </a:lnTo>
                    <a:lnTo>
                      <a:pt x="8469" y="12073"/>
                    </a:lnTo>
                    <a:cubicBezTo>
                      <a:pt x="8428" y="12091"/>
                      <a:pt x="8393" y="12104"/>
                      <a:pt x="8358" y="12126"/>
                    </a:cubicBezTo>
                    <a:cubicBezTo>
                      <a:pt x="8207" y="12216"/>
                      <a:pt x="8060" y="12380"/>
                      <a:pt x="7985" y="12556"/>
                    </a:cubicBezTo>
                    <a:cubicBezTo>
                      <a:pt x="7953" y="12642"/>
                      <a:pt x="7926" y="12734"/>
                      <a:pt x="7922" y="12810"/>
                    </a:cubicBezTo>
                    <a:cubicBezTo>
                      <a:pt x="7918" y="12849"/>
                      <a:pt x="7914" y="12886"/>
                      <a:pt x="7914" y="12929"/>
                    </a:cubicBezTo>
                    <a:cubicBezTo>
                      <a:pt x="7918" y="12983"/>
                      <a:pt x="7922" y="13041"/>
                      <a:pt x="7932" y="13089"/>
                    </a:cubicBezTo>
                    <a:cubicBezTo>
                      <a:pt x="7953" y="13191"/>
                      <a:pt x="7989" y="13275"/>
                      <a:pt x="8024" y="13343"/>
                    </a:cubicBezTo>
                    <a:cubicBezTo>
                      <a:pt x="8060" y="13414"/>
                      <a:pt x="8096" y="13462"/>
                      <a:pt x="8127" y="13507"/>
                    </a:cubicBezTo>
                    <a:cubicBezTo>
                      <a:pt x="8189" y="13595"/>
                      <a:pt x="8238" y="13654"/>
                      <a:pt x="8264" y="13693"/>
                    </a:cubicBezTo>
                    <a:cubicBezTo>
                      <a:pt x="8267" y="13697"/>
                      <a:pt x="8270" y="13701"/>
                      <a:pt x="8272" y="13704"/>
                    </a:cubicBezTo>
                    <a:lnTo>
                      <a:pt x="8272" y="13704"/>
                    </a:lnTo>
                    <a:cubicBezTo>
                      <a:pt x="8256" y="13714"/>
                      <a:pt x="8234" y="13724"/>
                      <a:pt x="8211" y="13734"/>
                    </a:cubicBezTo>
                    <a:cubicBezTo>
                      <a:pt x="8162" y="13755"/>
                      <a:pt x="8109" y="13773"/>
                      <a:pt x="8047" y="13791"/>
                    </a:cubicBezTo>
                    <a:cubicBezTo>
                      <a:pt x="7922" y="13830"/>
                      <a:pt x="7776" y="13857"/>
                      <a:pt x="7612" y="13888"/>
                    </a:cubicBezTo>
                    <a:lnTo>
                      <a:pt x="7483" y="13910"/>
                    </a:lnTo>
                    <a:cubicBezTo>
                      <a:pt x="7439" y="13920"/>
                      <a:pt x="7390" y="13933"/>
                      <a:pt x="7346" y="13941"/>
                    </a:cubicBezTo>
                    <a:cubicBezTo>
                      <a:pt x="7256" y="13968"/>
                      <a:pt x="7160" y="13990"/>
                      <a:pt x="7043" y="14039"/>
                    </a:cubicBezTo>
                    <a:cubicBezTo>
                      <a:pt x="6986" y="14062"/>
                      <a:pt x="6920" y="14092"/>
                      <a:pt x="6853" y="14137"/>
                    </a:cubicBezTo>
                    <a:cubicBezTo>
                      <a:pt x="6787" y="14181"/>
                      <a:pt x="6711" y="14244"/>
                      <a:pt x="6658" y="14310"/>
                    </a:cubicBezTo>
                    <a:cubicBezTo>
                      <a:pt x="6627" y="14346"/>
                      <a:pt x="6609" y="14377"/>
                      <a:pt x="6586" y="14408"/>
                    </a:cubicBezTo>
                    <a:cubicBezTo>
                      <a:pt x="6568" y="14439"/>
                      <a:pt x="6556" y="14465"/>
                      <a:pt x="6537" y="14492"/>
                    </a:cubicBezTo>
                    <a:lnTo>
                      <a:pt x="6502" y="14563"/>
                    </a:lnTo>
                    <a:lnTo>
                      <a:pt x="6476" y="14625"/>
                    </a:lnTo>
                    <a:cubicBezTo>
                      <a:pt x="6445" y="14696"/>
                      <a:pt x="6414" y="14758"/>
                      <a:pt x="6382" y="14816"/>
                    </a:cubicBezTo>
                    <a:cubicBezTo>
                      <a:pt x="6343" y="14891"/>
                      <a:pt x="6338" y="14900"/>
                      <a:pt x="6298" y="14949"/>
                    </a:cubicBezTo>
                    <a:cubicBezTo>
                      <a:pt x="6232" y="15033"/>
                      <a:pt x="6111" y="15140"/>
                      <a:pt x="5978" y="15278"/>
                    </a:cubicBezTo>
                    <a:cubicBezTo>
                      <a:pt x="5912" y="15348"/>
                      <a:pt x="5837" y="15433"/>
                      <a:pt x="5769" y="15535"/>
                    </a:cubicBezTo>
                    <a:cubicBezTo>
                      <a:pt x="5708" y="15633"/>
                      <a:pt x="5659" y="15731"/>
                      <a:pt x="5624" y="15823"/>
                    </a:cubicBezTo>
                    <a:cubicBezTo>
                      <a:pt x="5548" y="16010"/>
                      <a:pt x="5508" y="16170"/>
                      <a:pt x="5464" y="16290"/>
                    </a:cubicBezTo>
                    <a:cubicBezTo>
                      <a:pt x="5450" y="16321"/>
                      <a:pt x="5441" y="16348"/>
                      <a:pt x="5429" y="16370"/>
                    </a:cubicBezTo>
                    <a:cubicBezTo>
                      <a:pt x="5419" y="16391"/>
                      <a:pt x="5410" y="16414"/>
                      <a:pt x="5392" y="16436"/>
                    </a:cubicBezTo>
                    <a:lnTo>
                      <a:pt x="5349" y="16503"/>
                    </a:lnTo>
                    <a:lnTo>
                      <a:pt x="5286" y="16569"/>
                    </a:lnTo>
                    <a:cubicBezTo>
                      <a:pt x="5202" y="16658"/>
                      <a:pt x="5099" y="16751"/>
                      <a:pt x="4980" y="16827"/>
                    </a:cubicBezTo>
                    <a:cubicBezTo>
                      <a:pt x="4869" y="16911"/>
                      <a:pt x="4736" y="16982"/>
                      <a:pt x="4603" y="17053"/>
                    </a:cubicBezTo>
                    <a:cubicBezTo>
                      <a:pt x="4337" y="17190"/>
                      <a:pt x="4048" y="17302"/>
                      <a:pt x="3755" y="17399"/>
                    </a:cubicBezTo>
                    <a:cubicBezTo>
                      <a:pt x="3604" y="17448"/>
                      <a:pt x="3458" y="17493"/>
                      <a:pt x="3307" y="17528"/>
                    </a:cubicBezTo>
                    <a:cubicBezTo>
                      <a:pt x="3160" y="17563"/>
                      <a:pt x="3009" y="17590"/>
                      <a:pt x="2854" y="17616"/>
                    </a:cubicBezTo>
                    <a:cubicBezTo>
                      <a:pt x="2543" y="17661"/>
                      <a:pt x="2228" y="17688"/>
                      <a:pt x="1918" y="17696"/>
                    </a:cubicBezTo>
                    <a:cubicBezTo>
                      <a:pt x="1611" y="17696"/>
                      <a:pt x="1301" y="17679"/>
                      <a:pt x="1012" y="17603"/>
                    </a:cubicBezTo>
                    <a:cubicBezTo>
                      <a:pt x="728" y="17536"/>
                      <a:pt x="466" y="17403"/>
                      <a:pt x="328" y="17190"/>
                    </a:cubicBezTo>
                    <a:lnTo>
                      <a:pt x="0" y="17364"/>
                    </a:lnTo>
                    <a:cubicBezTo>
                      <a:pt x="89" y="17546"/>
                      <a:pt x="226" y="17696"/>
                      <a:pt x="382" y="17808"/>
                    </a:cubicBezTo>
                    <a:cubicBezTo>
                      <a:pt x="537" y="17923"/>
                      <a:pt x="705" y="17999"/>
                      <a:pt x="875" y="18060"/>
                    </a:cubicBezTo>
                    <a:cubicBezTo>
                      <a:pt x="1211" y="18181"/>
                      <a:pt x="1558" y="18229"/>
                      <a:pt x="1900" y="18255"/>
                    </a:cubicBezTo>
                    <a:cubicBezTo>
                      <a:pt x="2046" y="18267"/>
                      <a:pt x="2190" y="18272"/>
                      <a:pt x="2334" y="18272"/>
                    </a:cubicBezTo>
                    <a:cubicBezTo>
                      <a:pt x="2531" y="18272"/>
                      <a:pt x="2728" y="18262"/>
                      <a:pt x="2925" y="18247"/>
                    </a:cubicBezTo>
                    <a:cubicBezTo>
                      <a:pt x="3094" y="18234"/>
                      <a:pt x="3266" y="18216"/>
                      <a:pt x="3440" y="18185"/>
                    </a:cubicBezTo>
                    <a:cubicBezTo>
                      <a:pt x="3612" y="18158"/>
                      <a:pt x="3778" y="18118"/>
                      <a:pt x="3946" y="18078"/>
                    </a:cubicBezTo>
                    <a:cubicBezTo>
                      <a:pt x="4278" y="17994"/>
                      <a:pt x="4607" y="17888"/>
                      <a:pt x="4931" y="17745"/>
                    </a:cubicBezTo>
                    <a:cubicBezTo>
                      <a:pt x="5095" y="17669"/>
                      <a:pt x="5255" y="17595"/>
                      <a:pt x="5410" y="17493"/>
                    </a:cubicBezTo>
                    <a:cubicBezTo>
                      <a:pt x="5570" y="17399"/>
                      <a:pt x="5726" y="17284"/>
                      <a:pt x="5872" y="17146"/>
                    </a:cubicBezTo>
                    <a:lnTo>
                      <a:pt x="5978" y="17030"/>
                    </a:lnTo>
                    <a:cubicBezTo>
                      <a:pt x="6014" y="16991"/>
                      <a:pt x="6050" y="16946"/>
                      <a:pt x="6080" y="16903"/>
                    </a:cubicBezTo>
                    <a:cubicBezTo>
                      <a:pt x="6116" y="16862"/>
                      <a:pt x="6148" y="16809"/>
                      <a:pt x="6174" y="16760"/>
                    </a:cubicBezTo>
                    <a:cubicBezTo>
                      <a:pt x="6201" y="16711"/>
                      <a:pt x="6222" y="16667"/>
                      <a:pt x="6245" y="16618"/>
                    </a:cubicBezTo>
                    <a:cubicBezTo>
                      <a:pt x="6324" y="16436"/>
                      <a:pt x="6373" y="16280"/>
                      <a:pt x="6427" y="16165"/>
                    </a:cubicBezTo>
                    <a:cubicBezTo>
                      <a:pt x="6453" y="16108"/>
                      <a:pt x="6480" y="16059"/>
                      <a:pt x="6507" y="16024"/>
                    </a:cubicBezTo>
                    <a:cubicBezTo>
                      <a:pt x="6529" y="15987"/>
                      <a:pt x="6564" y="15952"/>
                      <a:pt x="6613" y="15903"/>
                    </a:cubicBezTo>
                    <a:cubicBezTo>
                      <a:pt x="6707" y="15811"/>
                      <a:pt x="6844" y="15704"/>
                      <a:pt x="6986" y="15544"/>
                    </a:cubicBezTo>
                    <a:cubicBezTo>
                      <a:pt x="7026" y="15504"/>
                      <a:pt x="7062" y="15459"/>
                      <a:pt x="7097" y="15406"/>
                    </a:cubicBezTo>
                    <a:cubicBezTo>
                      <a:pt x="7137" y="15344"/>
                      <a:pt x="7154" y="15313"/>
                      <a:pt x="7181" y="15268"/>
                    </a:cubicBezTo>
                    <a:cubicBezTo>
                      <a:pt x="7230" y="15189"/>
                      <a:pt x="7275" y="15100"/>
                      <a:pt x="7314" y="15029"/>
                    </a:cubicBezTo>
                    <a:cubicBezTo>
                      <a:pt x="7346" y="14961"/>
                      <a:pt x="7374" y="14916"/>
                      <a:pt x="7377" y="14916"/>
                    </a:cubicBezTo>
                    <a:lnTo>
                      <a:pt x="7377" y="14916"/>
                    </a:lnTo>
                    <a:cubicBezTo>
                      <a:pt x="7377" y="14916"/>
                      <a:pt x="7377" y="14917"/>
                      <a:pt x="7377" y="14918"/>
                    </a:cubicBezTo>
                    <a:cubicBezTo>
                      <a:pt x="7377" y="14918"/>
                      <a:pt x="7373" y="14922"/>
                      <a:pt x="7373" y="14927"/>
                    </a:cubicBezTo>
                    <a:cubicBezTo>
                      <a:pt x="7367" y="14927"/>
                      <a:pt x="7367" y="14932"/>
                      <a:pt x="7367" y="14932"/>
                    </a:cubicBezTo>
                    <a:cubicBezTo>
                      <a:pt x="7367" y="14932"/>
                      <a:pt x="7377" y="14927"/>
                      <a:pt x="7394" y="14922"/>
                    </a:cubicBezTo>
                    <a:cubicBezTo>
                      <a:pt x="7430" y="14910"/>
                      <a:pt x="7492" y="14891"/>
                      <a:pt x="7563" y="14879"/>
                    </a:cubicBezTo>
                    <a:cubicBezTo>
                      <a:pt x="7594" y="14869"/>
                      <a:pt x="7629" y="14865"/>
                      <a:pt x="7666" y="14861"/>
                    </a:cubicBezTo>
                    <a:lnTo>
                      <a:pt x="7776" y="14842"/>
                    </a:lnTo>
                    <a:cubicBezTo>
                      <a:pt x="7936" y="14816"/>
                      <a:pt x="8113" y="14789"/>
                      <a:pt x="8305" y="14740"/>
                    </a:cubicBezTo>
                    <a:cubicBezTo>
                      <a:pt x="8397" y="14719"/>
                      <a:pt x="8500" y="14687"/>
                      <a:pt x="8602" y="14643"/>
                    </a:cubicBezTo>
                    <a:cubicBezTo>
                      <a:pt x="8628" y="14634"/>
                      <a:pt x="8655" y="14621"/>
                      <a:pt x="8682" y="14607"/>
                    </a:cubicBezTo>
                    <a:cubicBezTo>
                      <a:pt x="8708" y="14594"/>
                      <a:pt x="8735" y="14580"/>
                      <a:pt x="8762" y="14563"/>
                    </a:cubicBezTo>
                    <a:lnTo>
                      <a:pt x="8846" y="14514"/>
                    </a:lnTo>
                    <a:cubicBezTo>
                      <a:pt x="8877" y="14496"/>
                      <a:pt x="8903" y="14474"/>
                      <a:pt x="8934" y="14453"/>
                    </a:cubicBezTo>
                    <a:cubicBezTo>
                      <a:pt x="8961" y="14430"/>
                      <a:pt x="8987" y="14404"/>
                      <a:pt x="9018" y="14373"/>
                    </a:cubicBezTo>
                    <a:cubicBezTo>
                      <a:pt x="9045" y="14346"/>
                      <a:pt x="9072" y="14319"/>
                      <a:pt x="9098" y="14283"/>
                    </a:cubicBezTo>
                    <a:cubicBezTo>
                      <a:pt x="9125" y="14248"/>
                      <a:pt x="9151" y="14213"/>
                      <a:pt x="9174" y="14177"/>
                    </a:cubicBezTo>
                    <a:cubicBezTo>
                      <a:pt x="9196" y="14137"/>
                      <a:pt x="9214" y="14092"/>
                      <a:pt x="9231" y="14053"/>
                    </a:cubicBezTo>
                    <a:cubicBezTo>
                      <a:pt x="9249" y="14008"/>
                      <a:pt x="9258" y="13968"/>
                      <a:pt x="9268" y="13928"/>
                    </a:cubicBezTo>
                    <a:cubicBezTo>
                      <a:pt x="9280" y="13888"/>
                      <a:pt x="9290" y="13849"/>
                      <a:pt x="9290" y="13804"/>
                    </a:cubicBezTo>
                    <a:cubicBezTo>
                      <a:pt x="9303" y="13715"/>
                      <a:pt x="9298" y="13622"/>
                      <a:pt x="9280" y="13533"/>
                    </a:cubicBezTo>
                    <a:cubicBezTo>
                      <a:pt x="9249" y="13361"/>
                      <a:pt x="9170" y="13222"/>
                      <a:pt x="9108" y="13125"/>
                    </a:cubicBezTo>
                    <a:cubicBezTo>
                      <a:pt x="9075" y="13080"/>
                      <a:pt x="9046" y="13039"/>
                      <a:pt x="9020" y="13005"/>
                    </a:cubicBezTo>
                    <a:lnTo>
                      <a:pt x="9020" y="13005"/>
                    </a:lnTo>
                    <a:cubicBezTo>
                      <a:pt x="9023" y="13005"/>
                      <a:pt x="9026" y="13005"/>
                      <a:pt x="9029" y="13005"/>
                    </a:cubicBezTo>
                    <a:cubicBezTo>
                      <a:pt x="9099" y="13005"/>
                      <a:pt x="9187" y="13011"/>
                      <a:pt x="9276" y="13023"/>
                    </a:cubicBezTo>
                    <a:cubicBezTo>
                      <a:pt x="9551" y="13062"/>
                      <a:pt x="9849" y="13138"/>
                      <a:pt x="10146" y="13228"/>
                    </a:cubicBezTo>
                    <a:cubicBezTo>
                      <a:pt x="10448" y="13316"/>
                      <a:pt x="10745" y="13422"/>
                      <a:pt x="11060" y="13529"/>
                    </a:cubicBezTo>
                    <a:lnTo>
                      <a:pt x="11304" y="13609"/>
                    </a:lnTo>
                    <a:cubicBezTo>
                      <a:pt x="11388" y="13631"/>
                      <a:pt x="11468" y="13658"/>
                      <a:pt x="11589" y="13685"/>
                    </a:cubicBezTo>
                    <a:cubicBezTo>
                      <a:pt x="11601" y="13689"/>
                      <a:pt x="11611" y="13693"/>
                      <a:pt x="11633" y="13697"/>
                    </a:cubicBezTo>
                    <a:lnTo>
                      <a:pt x="11695" y="13707"/>
                    </a:lnTo>
                    <a:lnTo>
                      <a:pt x="11726" y="13707"/>
                    </a:lnTo>
                    <a:lnTo>
                      <a:pt x="11744" y="13711"/>
                    </a:lnTo>
                    <a:lnTo>
                      <a:pt x="11775" y="13711"/>
                    </a:lnTo>
                    <a:lnTo>
                      <a:pt x="11904" y="13724"/>
                    </a:lnTo>
                    <a:cubicBezTo>
                      <a:pt x="11992" y="13728"/>
                      <a:pt x="12081" y="13734"/>
                      <a:pt x="12170" y="13738"/>
                    </a:cubicBezTo>
                    <a:cubicBezTo>
                      <a:pt x="12260" y="13741"/>
                      <a:pt x="12351" y="13743"/>
                      <a:pt x="12442" y="13743"/>
                    </a:cubicBezTo>
                    <a:cubicBezTo>
                      <a:pt x="12706" y="13743"/>
                      <a:pt x="12974" y="13727"/>
                      <a:pt x="13248" y="13685"/>
                    </a:cubicBezTo>
                    <a:cubicBezTo>
                      <a:pt x="13613" y="13631"/>
                      <a:pt x="13985" y="13525"/>
                      <a:pt x="14336" y="13355"/>
                    </a:cubicBezTo>
                    <a:cubicBezTo>
                      <a:pt x="14691" y="13187"/>
                      <a:pt x="15020" y="12943"/>
                      <a:pt x="15282" y="12646"/>
                    </a:cubicBezTo>
                    <a:cubicBezTo>
                      <a:pt x="15419" y="12495"/>
                      <a:pt x="15526" y="12353"/>
                      <a:pt x="15628" y="12202"/>
                    </a:cubicBezTo>
                    <a:cubicBezTo>
                      <a:pt x="15725" y="12050"/>
                      <a:pt x="15823" y="11896"/>
                      <a:pt x="15907" y="11736"/>
                    </a:cubicBezTo>
                    <a:cubicBezTo>
                      <a:pt x="16253" y="11106"/>
                      <a:pt x="16458" y="10431"/>
                      <a:pt x="16630" y="9797"/>
                    </a:cubicBezTo>
                    <a:cubicBezTo>
                      <a:pt x="16645" y="9734"/>
                      <a:pt x="16663" y="9678"/>
                      <a:pt x="16676" y="9638"/>
                    </a:cubicBezTo>
                    <a:lnTo>
                      <a:pt x="16676" y="9638"/>
                    </a:lnTo>
                    <a:lnTo>
                      <a:pt x="16755" y="9610"/>
                    </a:lnTo>
                    <a:lnTo>
                      <a:pt x="16884" y="9561"/>
                    </a:lnTo>
                    <a:lnTo>
                      <a:pt x="16950" y="9534"/>
                    </a:lnTo>
                    <a:lnTo>
                      <a:pt x="16981" y="9521"/>
                    </a:lnTo>
                    <a:lnTo>
                      <a:pt x="17021" y="9504"/>
                    </a:lnTo>
                    <a:cubicBezTo>
                      <a:pt x="17119" y="9459"/>
                      <a:pt x="17230" y="9401"/>
                      <a:pt x="17341" y="9308"/>
                    </a:cubicBezTo>
                    <a:cubicBezTo>
                      <a:pt x="17452" y="9219"/>
                      <a:pt x="17562" y="9077"/>
                      <a:pt x="17625" y="8930"/>
                    </a:cubicBezTo>
                    <a:cubicBezTo>
                      <a:pt x="17687" y="8780"/>
                      <a:pt x="17705" y="8642"/>
                      <a:pt x="17709" y="8531"/>
                    </a:cubicBezTo>
                    <a:cubicBezTo>
                      <a:pt x="17718" y="8416"/>
                      <a:pt x="17709" y="8322"/>
                      <a:pt x="17705" y="8234"/>
                    </a:cubicBezTo>
                    <a:cubicBezTo>
                      <a:pt x="17700" y="8145"/>
                      <a:pt x="17691" y="8061"/>
                      <a:pt x="17687" y="7981"/>
                    </a:cubicBezTo>
                    <a:cubicBezTo>
                      <a:pt x="17678" y="7896"/>
                      <a:pt x="17673" y="7822"/>
                      <a:pt x="17673" y="7768"/>
                    </a:cubicBezTo>
                    <a:cubicBezTo>
                      <a:pt x="17669" y="7710"/>
                      <a:pt x="17673" y="7693"/>
                      <a:pt x="17673" y="7683"/>
                    </a:cubicBezTo>
                    <a:cubicBezTo>
                      <a:pt x="17673" y="7675"/>
                      <a:pt x="17687" y="7648"/>
                      <a:pt x="17722" y="7603"/>
                    </a:cubicBezTo>
                    <a:cubicBezTo>
                      <a:pt x="17753" y="7560"/>
                      <a:pt x="17802" y="7511"/>
                      <a:pt x="17851" y="7462"/>
                    </a:cubicBezTo>
                    <a:lnTo>
                      <a:pt x="18029" y="7279"/>
                    </a:lnTo>
                    <a:cubicBezTo>
                      <a:pt x="18140" y="7164"/>
                      <a:pt x="18246" y="7058"/>
                      <a:pt x="18348" y="6974"/>
                    </a:cubicBezTo>
                    <a:cubicBezTo>
                      <a:pt x="18397" y="6929"/>
                      <a:pt x="18441" y="6894"/>
                      <a:pt x="18482" y="6871"/>
                    </a:cubicBezTo>
                    <a:cubicBezTo>
                      <a:pt x="18525" y="6845"/>
                      <a:pt x="18579" y="6818"/>
                      <a:pt x="18637" y="6796"/>
                    </a:cubicBezTo>
                    <a:cubicBezTo>
                      <a:pt x="18748" y="6756"/>
                      <a:pt x="18890" y="6724"/>
                      <a:pt x="19045" y="6694"/>
                    </a:cubicBezTo>
                    <a:cubicBezTo>
                      <a:pt x="19201" y="6667"/>
                      <a:pt x="19373" y="6636"/>
                      <a:pt x="19560" y="6587"/>
                    </a:cubicBezTo>
                    <a:cubicBezTo>
                      <a:pt x="19746" y="6534"/>
                      <a:pt x="19924" y="6458"/>
                      <a:pt x="20088" y="6374"/>
                    </a:cubicBezTo>
                    <a:cubicBezTo>
                      <a:pt x="20412" y="6206"/>
                      <a:pt x="20688" y="5993"/>
                      <a:pt x="20949" y="5784"/>
                    </a:cubicBezTo>
                    <a:cubicBezTo>
                      <a:pt x="21206" y="5571"/>
                      <a:pt x="21460" y="5362"/>
                      <a:pt x="21708" y="5159"/>
                    </a:cubicBezTo>
                    <a:cubicBezTo>
                      <a:pt x="21956" y="4950"/>
                      <a:pt x="22210" y="4745"/>
                      <a:pt x="22467" y="4559"/>
                    </a:cubicBezTo>
                    <a:cubicBezTo>
                      <a:pt x="22720" y="4364"/>
                      <a:pt x="22986" y="4190"/>
                      <a:pt x="23261" y="4026"/>
                    </a:cubicBezTo>
                    <a:lnTo>
                      <a:pt x="23355" y="3973"/>
                    </a:lnTo>
                    <a:lnTo>
                      <a:pt x="23362" y="3895"/>
                    </a:lnTo>
                    <a:lnTo>
                      <a:pt x="23362" y="3895"/>
                    </a:lnTo>
                    <a:cubicBezTo>
                      <a:pt x="23603" y="3856"/>
                      <a:pt x="23853" y="3831"/>
                      <a:pt x="24105" y="3809"/>
                    </a:cubicBezTo>
                    <a:cubicBezTo>
                      <a:pt x="24411" y="3778"/>
                      <a:pt x="24722" y="3747"/>
                      <a:pt x="25033" y="3667"/>
                    </a:cubicBezTo>
                    <a:cubicBezTo>
                      <a:pt x="25343" y="3592"/>
                      <a:pt x="25649" y="3463"/>
                      <a:pt x="25920" y="3299"/>
                    </a:cubicBezTo>
                    <a:cubicBezTo>
                      <a:pt x="26195" y="3135"/>
                      <a:pt x="26444" y="2943"/>
                      <a:pt x="26684" y="2757"/>
                    </a:cubicBezTo>
                    <a:lnTo>
                      <a:pt x="27038" y="2477"/>
                    </a:lnTo>
                    <a:lnTo>
                      <a:pt x="27403" y="2203"/>
                    </a:lnTo>
                    <a:cubicBezTo>
                      <a:pt x="27642" y="2011"/>
                      <a:pt x="27882" y="1820"/>
                      <a:pt x="28118" y="1611"/>
                    </a:cubicBezTo>
                    <a:cubicBezTo>
                      <a:pt x="28348" y="1408"/>
                      <a:pt x="28570" y="1191"/>
                      <a:pt x="28774" y="941"/>
                    </a:cubicBezTo>
                    <a:cubicBezTo>
                      <a:pt x="28872" y="818"/>
                      <a:pt x="28970" y="689"/>
                      <a:pt x="29050" y="542"/>
                    </a:cubicBezTo>
                    <a:cubicBezTo>
                      <a:pt x="29134" y="400"/>
                      <a:pt x="29200" y="236"/>
                      <a:pt x="29231" y="54"/>
                    </a:cubicBezTo>
                    <a:lnTo>
                      <a:pt x="288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3"/>
              <p:cNvSpPr/>
              <p:nvPr/>
            </p:nvSpPr>
            <p:spPr>
              <a:xfrm>
                <a:off x="-487747" y="4112699"/>
                <a:ext cx="1782842" cy="1759424"/>
              </a:xfrm>
              <a:custGeom>
                <a:rect b="b" l="l" r="r" t="t"/>
                <a:pathLst>
                  <a:path extrusionOk="0" h="10368" w="10506">
                    <a:moveTo>
                      <a:pt x="1" y="0"/>
                    </a:moveTo>
                    <a:lnTo>
                      <a:pt x="329" y="10368"/>
                    </a:lnTo>
                    <a:lnTo>
                      <a:pt x="9973" y="9831"/>
                    </a:lnTo>
                    <a:lnTo>
                      <a:pt x="10506" y="4216"/>
                    </a:lnTo>
                    <a:cubicBezTo>
                      <a:pt x="10506" y="4216"/>
                      <a:pt x="3418" y="2495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33"/>
              <p:cNvSpPr/>
              <p:nvPr/>
            </p:nvSpPr>
            <p:spPr>
              <a:xfrm>
                <a:off x="1798248" y="1705370"/>
                <a:ext cx="327686" cy="403201"/>
              </a:xfrm>
              <a:custGeom>
                <a:rect b="b" l="l" r="r" t="t"/>
                <a:pathLst>
                  <a:path extrusionOk="0" h="2376" w="1931">
                    <a:moveTo>
                      <a:pt x="0" y="1"/>
                    </a:moveTo>
                    <a:lnTo>
                      <a:pt x="0" y="2375"/>
                    </a:lnTo>
                    <a:lnTo>
                      <a:pt x="1931" y="2375"/>
                    </a:lnTo>
                    <a:lnTo>
                      <a:pt x="1931" y="2002"/>
                    </a:lnTo>
                    <a:lnTo>
                      <a:pt x="373" y="2002"/>
                    </a:lnTo>
                    <a:lnTo>
                      <a:pt x="373" y="374"/>
                    </a:lnTo>
                    <a:lnTo>
                      <a:pt x="1931" y="374"/>
                    </a:lnTo>
                    <a:lnTo>
                      <a:pt x="193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3"/>
              <p:cNvSpPr/>
              <p:nvPr/>
            </p:nvSpPr>
            <p:spPr>
              <a:xfrm>
                <a:off x="1919412" y="2137759"/>
                <a:ext cx="196001" cy="63467"/>
              </a:xfrm>
              <a:custGeom>
                <a:rect b="b" l="l" r="r" t="t"/>
                <a:pathLst>
                  <a:path extrusionOk="0" h="374" w="1155">
                    <a:moveTo>
                      <a:pt x="0" y="1"/>
                    </a:moveTo>
                    <a:lnTo>
                      <a:pt x="0" y="374"/>
                    </a:lnTo>
                    <a:lnTo>
                      <a:pt x="1155" y="374"/>
                    </a:lnTo>
                    <a:lnTo>
                      <a:pt x="115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3"/>
              <p:cNvSpPr/>
              <p:nvPr/>
            </p:nvSpPr>
            <p:spPr>
              <a:xfrm>
                <a:off x="1900575" y="2215990"/>
                <a:ext cx="199734" cy="64315"/>
              </a:xfrm>
              <a:custGeom>
                <a:rect b="b" l="l" r="r" t="t"/>
                <a:pathLst>
                  <a:path extrusionOk="0" h="379" w="1177">
                    <a:moveTo>
                      <a:pt x="0" y="1"/>
                    </a:moveTo>
                    <a:lnTo>
                      <a:pt x="0" y="378"/>
                    </a:lnTo>
                    <a:lnTo>
                      <a:pt x="1176" y="378"/>
                    </a:lnTo>
                    <a:lnTo>
                      <a:pt x="11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3"/>
              <p:cNvSpPr/>
              <p:nvPr/>
            </p:nvSpPr>
            <p:spPr>
              <a:xfrm>
                <a:off x="1900575" y="2305081"/>
                <a:ext cx="279661" cy="63297"/>
              </a:xfrm>
              <a:custGeom>
                <a:rect b="b" l="l" r="r" t="t"/>
                <a:pathLst>
                  <a:path extrusionOk="0" h="373" w="1648">
                    <a:moveTo>
                      <a:pt x="0" y="0"/>
                    </a:moveTo>
                    <a:lnTo>
                      <a:pt x="0" y="373"/>
                    </a:lnTo>
                    <a:lnTo>
                      <a:pt x="1647" y="373"/>
                    </a:ln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3"/>
              <p:cNvSpPr/>
              <p:nvPr/>
            </p:nvSpPr>
            <p:spPr>
              <a:xfrm>
                <a:off x="1919412" y="2396039"/>
                <a:ext cx="233673" cy="63467"/>
              </a:xfrm>
              <a:custGeom>
                <a:rect b="b" l="l" r="r" t="t"/>
                <a:pathLst>
                  <a:path extrusionOk="0" h="374" w="1377">
                    <a:moveTo>
                      <a:pt x="0" y="1"/>
                    </a:moveTo>
                    <a:lnTo>
                      <a:pt x="0" y="374"/>
                    </a:lnTo>
                    <a:lnTo>
                      <a:pt x="1376" y="374"/>
                    </a:lnTo>
                    <a:lnTo>
                      <a:pt x="137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3"/>
              <p:cNvSpPr/>
              <p:nvPr/>
            </p:nvSpPr>
            <p:spPr>
              <a:xfrm>
                <a:off x="2433086" y="2090244"/>
                <a:ext cx="235201" cy="268461"/>
              </a:xfrm>
              <a:custGeom>
                <a:rect b="b" l="l" r="r" t="t"/>
                <a:pathLst>
                  <a:path extrusionOk="0" h="1582" w="1386">
                    <a:moveTo>
                      <a:pt x="684" y="258"/>
                    </a:moveTo>
                    <a:lnTo>
                      <a:pt x="1146" y="516"/>
                    </a:lnTo>
                    <a:lnTo>
                      <a:pt x="1159" y="1049"/>
                    </a:lnTo>
                    <a:lnTo>
                      <a:pt x="701" y="1319"/>
                    </a:lnTo>
                    <a:lnTo>
                      <a:pt x="236" y="1062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1" y="410"/>
                    </a:lnTo>
                    <a:lnTo>
                      <a:pt x="14" y="1195"/>
                    </a:lnTo>
                    <a:lnTo>
                      <a:pt x="707" y="1581"/>
                    </a:lnTo>
                    <a:lnTo>
                      <a:pt x="1385" y="1172"/>
                    </a:lnTo>
                    <a:lnTo>
                      <a:pt x="1367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33"/>
              <p:cNvSpPr/>
              <p:nvPr/>
            </p:nvSpPr>
            <p:spPr>
              <a:xfrm>
                <a:off x="2533886" y="2259093"/>
                <a:ext cx="234522" cy="268292"/>
              </a:xfrm>
              <a:custGeom>
                <a:rect b="b" l="l" r="r" t="t"/>
                <a:pathLst>
                  <a:path extrusionOk="0" h="1581" w="1382">
                    <a:moveTo>
                      <a:pt x="680" y="263"/>
                    </a:moveTo>
                    <a:lnTo>
                      <a:pt x="1146" y="519"/>
                    </a:lnTo>
                    <a:lnTo>
                      <a:pt x="1156" y="1048"/>
                    </a:lnTo>
                    <a:lnTo>
                      <a:pt x="703" y="1322"/>
                    </a:lnTo>
                    <a:lnTo>
                      <a:pt x="236" y="1066"/>
                    </a:lnTo>
                    <a:lnTo>
                      <a:pt x="228" y="533"/>
                    </a:lnTo>
                    <a:lnTo>
                      <a:pt x="680" y="263"/>
                    </a:lnTo>
                    <a:close/>
                    <a:moveTo>
                      <a:pt x="676" y="0"/>
                    </a:moveTo>
                    <a:lnTo>
                      <a:pt x="1" y="408"/>
                    </a:lnTo>
                    <a:lnTo>
                      <a:pt x="15" y="1199"/>
                    </a:lnTo>
                    <a:lnTo>
                      <a:pt x="707" y="1580"/>
                    </a:lnTo>
                    <a:lnTo>
                      <a:pt x="1381" y="1172"/>
                    </a:lnTo>
                    <a:lnTo>
                      <a:pt x="1369" y="386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33"/>
              <p:cNvSpPr/>
              <p:nvPr/>
            </p:nvSpPr>
            <p:spPr>
              <a:xfrm>
                <a:off x="2429353" y="2428451"/>
                <a:ext cx="235031" cy="268461"/>
              </a:xfrm>
              <a:custGeom>
                <a:rect b="b" l="l" r="r" t="t"/>
                <a:pathLst>
                  <a:path extrusionOk="0" h="1582" w="1385">
                    <a:moveTo>
                      <a:pt x="684" y="258"/>
                    </a:moveTo>
                    <a:lnTo>
                      <a:pt x="1145" y="516"/>
                    </a:lnTo>
                    <a:lnTo>
                      <a:pt x="1159" y="1049"/>
                    </a:lnTo>
                    <a:lnTo>
                      <a:pt x="702" y="1319"/>
                    </a:lnTo>
                    <a:lnTo>
                      <a:pt x="236" y="1066"/>
                    </a:lnTo>
                    <a:lnTo>
                      <a:pt x="227" y="533"/>
                    </a:lnTo>
                    <a:lnTo>
                      <a:pt x="684" y="258"/>
                    </a:lnTo>
                    <a:close/>
                    <a:moveTo>
                      <a:pt x="680" y="1"/>
                    </a:moveTo>
                    <a:lnTo>
                      <a:pt x="0" y="410"/>
                    </a:lnTo>
                    <a:lnTo>
                      <a:pt x="14" y="1199"/>
                    </a:lnTo>
                    <a:lnTo>
                      <a:pt x="706" y="1581"/>
                    </a:lnTo>
                    <a:lnTo>
                      <a:pt x="1385" y="1172"/>
                    </a:lnTo>
                    <a:lnTo>
                      <a:pt x="1368" y="383"/>
                    </a:lnTo>
                    <a:lnTo>
                      <a:pt x="680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3"/>
              <p:cNvSpPr/>
              <p:nvPr/>
            </p:nvSpPr>
            <p:spPr>
              <a:xfrm>
                <a:off x="944839" y="3092817"/>
                <a:ext cx="188364" cy="305965"/>
              </a:xfrm>
              <a:custGeom>
                <a:rect b="b" l="l" r="r" t="t"/>
                <a:pathLst>
                  <a:path extrusionOk="0" h="1803" w="1110">
                    <a:moveTo>
                      <a:pt x="177" y="0"/>
                    </a:moveTo>
                    <a:lnTo>
                      <a:pt x="1" y="138"/>
                    </a:lnTo>
                    <a:lnTo>
                      <a:pt x="786" y="1150"/>
                    </a:lnTo>
                    <a:lnTo>
                      <a:pt x="98" y="1616"/>
                    </a:lnTo>
                    <a:lnTo>
                      <a:pt x="222" y="1803"/>
                    </a:lnTo>
                    <a:lnTo>
                      <a:pt x="1110" y="1199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3"/>
              <p:cNvSpPr/>
              <p:nvPr/>
            </p:nvSpPr>
            <p:spPr>
              <a:xfrm>
                <a:off x="1959969" y="1216641"/>
                <a:ext cx="333965" cy="256243"/>
              </a:xfrm>
              <a:custGeom>
                <a:rect b="b" l="l" r="r" t="t"/>
                <a:pathLst>
                  <a:path extrusionOk="0" h="1510" w="1968">
                    <a:moveTo>
                      <a:pt x="210" y="0"/>
                    </a:moveTo>
                    <a:lnTo>
                      <a:pt x="1" y="307"/>
                    </a:lnTo>
                    <a:lnTo>
                      <a:pt x="1754" y="1510"/>
                    </a:lnTo>
                    <a:lnTo>
                      <a:pt x="1967" y="119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3"/>
              <p:cNvSpPr/>
              <p:nvPr/>
            </p:nvSpPr>
            <p:spPr>
              <a:xfrm>
                <a:off x="2386419" y="1705370"/>
                <a:ext cx="285601" cy="68049"/>
              </a:xfrm>
              <a:custGeom>
                <a:rect b="b" l="l" r="r" t="t"/>
                <a:pathLst>
                  <a:path extrusionOk="0" h="401" w="1683">
                    <a:moveTo>
                      <a:pt x="5" y="1"/>
                    </a:moveTo>
                    <a:lnTo>
                      <a:pt x="1" y="374"/>
                    </a:lnTo>
                    <a:lnTo>
                      <a:pt x="1674" y="400"/>
                    </a:lnTo>
                    <a:lnTo>
                      <a:pt x="1683" y="2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3"/>
              <p:cNvSpPr/>
              <p:nvPr/>
            </p:nvSpPr>
            <p:spPr>
              <a:xfrm>
                <a:off x="2472286" y="1469660"/>
                <a:ext cx="153916" cy="277286"/>
              </a:xfrm>
              <a:custGeom>
                <a:rect b="b" l="l" r="r" t="t"/>
                <a:pathLst>
                  <a:path extrusionOk="0" h="1634" w="907">
                    <a:moveTo>
                      <a:pt x="777" y="1"/>
                    </a:moveTo>
                    <a:cubicBezTo>
                      <a:pt x="1" y="276"/>
                      <a:pt x="71" y="1191"/>
                      <a:pt x="218" y="1634"/>
                    </a:cubicBezTo>
                    <a:lnTo>
                      <a:pt x="573" y="1519"/>
                    </a:lnTo>
                    <a:cubicBezTo>
                      <a:pt x="568" y="1510"/>
                      <a:pt x="271" y="578"/>
                      <a:pt x="906" y="351"/>
                    </a:cubicBezTo>
                    <a:lnTo>
                      <a:pt x="77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3"/>
              <p:cNvSpPr/>
              <p:nvPr/>
            </p:nvSpPr>
            <p:spPr>
              <a:xfrm>
                <a:off x="2369789" y="1502751"/>
                <a:ext cx="172582" cy="142716"/>
              </a:xfrm>
              <a:custGeom>
                <a:rect b="b" l="l" r="r" t="t"/>
                <a:pathLst>
                  <a:path extrusionOk="0" h="841" w="1017">
                    <a:moveTo>
                      <a:pt x="201" y="1"/>
                    </a:moveTo>
                    <a:lnTo>
                      <a:pt x="1" y="312"/>
                    </a:lnTo>
                    <a:lnTo>
                      <a:pt x="818" y="840"/>
                    </a:lnTo>
                    <a:lnTo>
                      <a:pt x="1017" y="525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3"/>
              <p:cNvSpPr/>
              <p:nvPr/>
            </p:nvSpPr>
            <p:spPr>
              <a:xfrm>
                <a:off x="3107803" y="140420"/>
                <a:ext cx="807760" cy="742766"/>
              </a:xfrm>
              <a:custGeom>
                <a:rect b="b" l="l" r="r" t="t"/>
                <a:pathLst>
                  <a:path extrusionOk="0" h="4377" w="4760">
                    <a:moveTo>
                      <a:pt x="1479" y="498"/>
                    </a:moveTo>
                    <a:lnTo>
                      <a:pt x="4262" y="2543"/>
                    </a:lnTo>
                    <a:lnTo>
                      <a:pt x="3282" y="3874"/>
                    </a:lnTo>
                    <a:lnTo>
                      <a:pt x="503" y="1833"/>
                    </a:lnTo>
                    <a:lnTo>
                      <a:pt x="1479" y="498"/>
                    </a:lnTo>
                    <a:close/>
                    <a:moveTo>
                      <a:pt x="1404" y="0"/>
                    </a:moveTo>
                    <a:lnTo>
                      <a:pt x="1" y="1909"/>
                    </a:lnTo>
                    <a:lnTo>
                      <a:pt x="3362" y="4376"/>
                    </a:lnTo>
                    <a:lnTo>
                      <a:pt x="4759" y="2468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3"/>
              <p:cNvSpPr/>
              <p:nvPr/>
            </p:nvSpPr>
            <p:spPr>
              <a:xfrm>
                <a:off x="4167734" y="-276188"/>
                <a:ext cx="259128" cy="313431"/>
              </a:xfrm>
              <a:custGeom>
                <a:rect b="b" l="l" r="r" t="t"/>
                <a:pathLst>
                  <a:path extrusionOk="0" h="1847" w="1527">
                    <a:moveTo>
                      <a:pt x="1243" y="1"/>
                    </a:moveTo>
                    <a:lnTo>
                      <a:pt x="0" y="1634"/>
                    </a:lnTo>
                    <a:lnTo>
                      <a:pt x="285" y="1847"/>
                    </a:lnTo>
                    <a:lnTo>
                      <a:pt x="1527" y="218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3"/>
              <p:cNvSpPr/>
              <p:nvPr/>
            </p:nvSpPr>
            <p:spPr>
              <a:xfrm>
                <a:off x="4262595" y="-115824"/>
                <a:ext cx="172582" cy="197528"/>
              </a:xfrm>
              <a:custGeom>
                <a:rect b="b" l="l" r="r" t="t"/>
                <a:pathLst>
                  <a:path extrusionOk="0" h="1164" w="1017">
                    <a:moveTo>
                      <a:pt x="732" y="1"/>
                    </a:moveTo>
                    <a:lnTo>
                      <a:pt x="0" y="947"/>
                    </a:lnTo>
                    <a:lnTo>
                      <a:pt x="285" y="1164"/>
                    </a:lnTo>
                    <a:lnTo>
                      <a:pt x="1017" y="218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E5E5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>
                <a:off x="3334689" y="1143671"/>
                <a:ext cx="226207" cy="181576"/>
              </a:xfrm>
              <a:custGeom>
                <a:rect b="b" l="l" r="r" t="t"/>
                <a:pathLst>
                  <a:path extrusionOk="0" h="1070" w="1333">
                    <a:moveTo>
                      <a:pt x="204" y="0"/>
                    </a:moveTo>
                    <a:lnTo>
                      <a:pt x="1" y="293"/>
                    </a:lnTo>
                    <a:lnTo>
                      <a:pt x="1132" y="1070"/>
                    </a:lnTo>
                    <a:lnTo>
                      <a:pt x="1332" y="777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3"/>
              <p:cNvSpPr/>
              <p:nvPr/>
            </p:nvSpPr>
            <p:spPr>
              <a:xfrm>
                <a:off x="2883633" y="594360"/>
                <a:ext cx="226037" cy="181916"/>
              </a:xfrm>
              <a:custGeom>
                <a:rect b="b" l="l" r="r" t="t"/>
                <a:pathLst>
                  <a:path extrusionOk="0" h="1072" w="1332">
                    <a:moveTo>
                      <a:pt x="203" y="1"/>
                    </a:moveTo>
                    <a:lnTo>
                      <a:pt x="0" y="294"/>
                    </a:lnTo>
                    <a:lnTo>
                      <a:pt x="1131" y="1072"/>
                    </a:lnTo>
                    <a:lnTo>
                      <a:pt x="1332" y="779"/>
                    </a:lnTo>
                    <a:lnTo>
                      <a:pt x="20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3"/>
              <p:cNvSpPr/>
              <p:nvPr/>
            </p:nvSpPr>
            <p:spPr>
              <a:xfrm>
                <a:off x="2583608" y="529027"/>
                <a:ext cx="586984" cy="549990"/>
              </a:xfrm>
              <a:custGeom>
                <a:rect b="b" l="l" r="r" t="t"/>
                <a:pathLst>
                  <a:path extrusionOk="0" h="3241" w="3459">
                    <a:moveTo>
                      <a:pt x="205" y="0"/>
                    </a:moveTo>
                    <a:lnTo>
                      <a:pt x="1" y="293"/>
                    </a:lnTo>
                    <a:lnTo>
                      <a:pt x="2957" y="2321"/>
                    </a:lnTo>
                    <a:lnTo>
                      <a:pt x="2442" y="3032"/>
                    </a:lnTo>
                    <a:lnTo>
                      <a:pt x="2735" y="3241"/>
                    </a:lnTo>
                    <a:lnTo>
                      <a:pt x="3458" y="2233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3"/>
              <p:cNvSpPr/>
              <p:nvPr/>
            </p:nvSpPr>
            <p:spPr>
              <a:xfrm>
                <a:off x="3256967" y="1251259"/>
                <a:ext cx="226207" cy="181746"/>
              </a:xfrm>
              <a:custGeom>
                <a:rect b="b" l="l" r="r" t="t"/>
                <a:pathLst>
                  <a:path extrusionOk="0" h="1071" w="1333">
                    <a:moveTo>
                      <a:pt x="201" y="1"/>
                    </a:moveTo>
                    <a:lnTo>
                      <a:pt x="1" y="298"/>
                    </a:lnTo>
                    <a:lnTo>
                      <a:pt x="1129" y="1070"/>
                    </a:lnTo>
                    <a:lnTo>
                      <a:pt x="1332" y="777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3"/>
              <p:cNvSpPr/>
              <p:nvPr/>
            </p:nvSpPr>
            <p:spPr>
              <a:xfrm>
                <a:off x="3102712" y="1332035"/>
                <a:ext cx="296122" cy="198885"/>
              </a:xfrm>
              <a:custGeom>
                <a:rect b="b" l="l" r="r" t="t"/>
                <a:pathLst>
                  <a:path extrusionOk="0" h="1172" w="1745">
                    <a:moveTo>
                      <a:pt x="467" y="0"/>
                    </a:moveTo>
                    <a:lnTo>
                      <a:pt x="0" y="670"/>
                    </a:lnTo>
                    <a:lnTo>
                      <a:pt x="293" y="874"/>
                    </a:lnTo>
                    <a:lnTo>
                      <a:pt x="559" y="496"/>
                    </a:lnTo>
                    <a:lnTo>
                      <a:pt x="1540" y="1172"/>
                    </a:lnTo>
                    <a:lnTo>
                      <a:pt x="1745" y="874"/>
                    </a:lnTo>
                    <a:lnTo>
                      <a:pt x="46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3"/>
              <p:cNvSpPr/>
              <p:nvPr/>
            </p:nvSpPr>
            <p:spPr>
              <a:xfrm>
                <a:off x="2964918" y="1481030"/>
                <a:ext cx="238934" cy="263710"/>
              </a:xfrm>
              <a:custGeom>
                <a:rect b="b" l="l" r="r" t="t"/>
                <a:pathLst>
                  <a:path extrusionOk="0" h="1554" w="1408">
                    <a:moveTo>
                      <a:pt x="213" y="1"/>
                    </a:moveTo>
                    <a:lnTo>
                      <a:pt x="0" y="288"/>
                    </a:lnTo>
                    <a:lnTo>
                      <a:pt x="896" y="946"/>
                    </a:lnTo>
                    <a:lnTo>
                      <a:pt x="590" y="1332"/>
                    </a:lnTo>
                    <a:lnTo>
                      <a:pt x="870" y="1554"/>
                    </a:lnTo>
                    <a:lnTo>
                      <a:pt x="1407" y="880"/>
                    </a:lnTo>
                    <a:lnTo>
                      <a:pt x="21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3"/>
              <p:cNvSpPr/>
              <p:nvPr/>
            </p:nvSpPr>
            <p:spPr>
              <a:xfrm>
                <a:off x="3086930" y="1829758"/>
                <a:ext cx="179201" cy="213310"/>
              </a:xfrm>
              <a:custGeom>
                <a:rect b="b" l="l" r="r" t="t"/>
                <a:pathLst>
                  <a:path extrusionOk="0" h="1257" w="1056">
                    <a:moveTo>
                      <a:pt x="768" y="1"/>
                    </a:moveTo>
                    <a:lnTo>
                      <a:pt x="0" y="1048"/>
                    </a:lnTo>
                    <a:lnTo>
                      <a:pt x="289" y="1257"/>
                    </a:lnTo>
                    <a:lnTo>
                      <a:pt x="1056" y="214"/>
                    </a:lnTo>
                    <a:lnTo>
                      <a:pt x="76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3"/>
              <p:cNvSpPr/>
              <p:nvPr/>
            </p:nvSpPr>
            <p:spPr>
              <a:xfrm>
                <a:off x="3159900" y="1910365"/>
                <a:ext cx="113188" cy="106231"/>
              </a:xfrm>
              <a:custGeom>
                <a:rect b="b" l="l" r="r" t="t"/>
                <a:pathLst>
                  <a:path extrusionOk="0" h="626" w="667">
                    <a:moveTo>
                      <a:pt x="218" y="1"/>
                    </a:moveTo>
                    <a:lnTo>
                      <a:pt x="1" y="280"/>
                    </a:lnTo>
                    <a:lnTo>
                      <a:pt x="449" y="626"/>
                    </a:lnTo>
                    <a:lnTo>
                      <a:pt x="666" y="347"/>
                    </a:ln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3"/>
              <p:cNvSpPr/>
              <p:nvPr/>
            </p:nvSpPr>
            <p:spPr>
              <a:xfrm>
                <a:off x="179503" y="2329008"/>
                <a:ext cx="141867" cy="60582"/>
              </a:xfrm>
              <a:custGeom>
                <a:rect b="b" l="l" r="r" t="t"/>
                <a:pathLst>
                  <a:path extrusionOk="0" h="357" w="836">
                    <a:moveTo>
                      <a:pt x="1" y="1"/>
                    </a:moveTo>
                    <a:lnTo>
                      <a:pt x="1" y="357"/>
                    </a:lnTo>
                    <a:lnTo>
                      <a:pt x="836" y="357"/>
                    </a:lnTo>
                    <a:lnTo>
                      <a:pt x="83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3"/>
              <p:cNvSpPr/>
              <p:nvPr/>
            </p:nvSpPr>
            <p:spPr>
              <a:xfrm>
                <a:off x="72763" y="2445760"/>
                <a:ext cx="141697" cy="60412"/>
              </a:xfrm>
              <a:custGeom>
                <a:rect b="b" l="l" r="r" t="t"/>
                <a:pathLst>
                  <a:path extrusionOk="0" h="356" w="835">
                    <a:moveTo>
                      <a:pt x="0" y="1"/>
                    </a:moveTo>
                    <a:lnTo>
                      <a:pt x="0" y="356"/>
                    </a:lnTo>
                    <a:lnTo>
                      <a:pt x="834" y="356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>
                <a:off x="8618" y="2543845"/>
                <a:ext cx="141697" cy="60243"/>
              </a:xfrm>
              <a:custGeom>
                <a:rect b="b" l="l" r="r" t="t"/>
                <a:pathLst>
                  <a:path extrusionOk="0" h="355" w="835">
                    <a:moveTo>
                      <a:pt x="1" y="0"/>
                    </a:moveTo>
                    <a:lnTo>
                      <a:pt x="1" y="355"/>
                    </a:lnTo>
                    <a:lnTo>
                      <a:pt x="835" y="355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3"/>
              <p:cNvSpPr/>
              <p:nvPr/>
            </p:nvSpPr>
            <p:spPr>
              <a:xfrm>
                <a:off x="-37370" y="2773616"/>
                <a:ext cx="141188" cy="79758"/>
              </a:xfrm>
              <a:custGeom>
                <a:rect b="b" l="l" r="r" t="t"/>
                <a:pathLst>
                  <a:path extrusionOk="0" h="470" w="832">
                    <a:moveTo>
                      <a:pt x="0" y="0"/>
                    </a:moveTo>
                    <a:lnTo>
                      <a:pt x="0" y="470"/>
                    </a:lnTo>
                    <a:lnTo>
                      <a:pt x="831" y="470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3"/>
              <p:cNvSpPr/>
              <p:nvPr/>
            </p:nvSpPr>
            <p:spPr>
              <a:xfrm>
                <a:off x="214291" y="2543845"/>
                <a:ext cx="348728" cy="60243"/>
              </a:xfrm>
              <a:custGeom>
                <a:rect b="b" l="l" r="r" t="t"/>
                <a:pathLst>
                  <a:path extrusionOk="0" h="355" w="2055">
                    <a:moveTo>
                      <a:pt x="0" y="0"/>
                    </a:moveTo>
                    <a:lnTo>
                      <a:pt x="0" y="355"/>
                    </a:lnTo>
                    <a:lnTo>
                      <a:pt x="2055" y="355"/>
                    </a:lnTo>
                    <a:lnTo>
                      <a:pt x="20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>
                <a:off x="87697" y="2655167"/>
                <a:ext cx="455129" cy="60582"/>
              </a:xfrm>
              <a:custGeom>
                <a:rect b="b" l="l" r="r" t="t"/>
                <a:pathLst>
                  <a:path extrusionOk="0" h="357" w="2682">
                    <a:moveTo>
                      <a:pt x="0" y="0"/>
                    </a:moveTo>
                    <a:lnTo>
                      <a:pt x="0" y="356"/>
                    </a:lnTo>
                    <a:lnTo>
                      <a:pt x="2682" y="356"/>
                    </a:lnTo>
                    <a:lnTo>
                      <a:pt x="268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3"/>
              <p:cNvSpPr/>
              <p:nvPr/>
            </p:nvSpPr>
            <p:spPr>
              <a:xfrm>
                <a:off x="522971" y="2754610"/>
                <a:ext cx="227734" cy="49043"/>
              </a:xfrm>
              <a:custGeom>
                <a:rect b="b" l="l" r="r" t="t"/>
                <a:pathLst>
                  <a:path extrusionOk="0" h="289" w="1342">
                    <a:moveTo>
                      <a:pt x="0" y="0"/>
                    </a:moveTo>
                    <a:lnTo>
                      <a:pt x="0" y="289"/>
                    </a:lnTo>
                    <a:lnTo>
                      <a:pt x="1342" y="28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3"/>
              <p:cNvSpPr/>
              <p:nvPr/>
            </p:nvSpPr>
            <p:spPr>
              <a:xfrm>
                <a:off x="250437" y="3308163"/>
                <a:ext cx="369941" cy="49212"/>
              </a:xfrm>
              <a:custGeom>
                <a:rect b="b" l="l" r="r" t="t"/>
                <a:pathLst>
                  <a:path extrusionOk="0" h="290" w="2180">
                    <a:moveTo>
                      <a:pt x="0" y="1"/>
                    </a:moveTo>
                    <a:lnTo>
                      <a:pt x="0" y="290"/>
                    </a:lnTo>
                    <a:lnTo>
                      <a:pt x="2180" y="290"/>
                    </a:lnTo>
                    <a:lnTo>
                      <a:pt x="218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3"/>
              <p:cNvSpPr/>
              <p:nvPr/>
            </p:nvSpPr>
            <p:spPr>
              <a:xfrm>
                <a:off x="294049" y="3423387"/>
                <a:ext cx="252510" cy="49212"/>
              </a:xfrm>
              <a:custGeom>
                <a:rect b="b" l="l" r="r" t="t"/>
                <a:pathLst>
                  <a:path extrusionOk="0" h="290" w="1488">
                    <a:moveTo>
                      <a:pt x="1" y="1"/>
                    </a:moveTo>
                    <a:lnTo>
                      <a:pt x="1" y="289"/>
                    </a:lnTo>
                    <a:lnTo>
                      <a:pt x="1488" y="289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3"/>
              <p:cNvSpPr/>
              <p:nvPr/>
            </p:nvSpPr>
            <p:spPr>
              <a:xfrm>
                <a:off x="349710" y="3544042"/>
                <a:ext cx="187855" cy="49043"/>
              </a:xfrm>
              <a:custGeom>
                <a:rect b="b" l="l" r="r" t="t"/>
                <a:pathLst>
                  <a:path extrusionOk="0" h="289" w="1107">
                    <a:moveTo>
                      <a:pt x="1" y="0"/>
                    </a:moveTo>
                    <a:lnTo>
                      <a:pt x="1" y="289"/>
                    </a:lnTo>
                    <a:lnTo>
                      <a:pt x="1107" y="289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3"/>
              <p:cNvSpPr/>
              <p:nvPr/>
            </p:nvSpPr>
            <p:spPr>
              <a:xfrm>
                <a:off x="349710" y="3210247"/>
                <a:ext cx="49212" cy="377577"/>
              </a:xfrm>
              <a:custGeom>
                <a:rect b="b" l="l" r="r" t="t"/>
                <a:pathLst>
                  <a:path extrusionOk="0" h="2225" w="290">
                    <a:moveTo>
                      <a:pt x="1" y="1"/>
                    </a:moveTo>
                    <a:lnTo>
                      <a:pt x="1" y="2225"/>
                    </a:lnTo>
                    <a:lnTo>
                      <a:pt x="290" y="2225"/>
                    </a:lnTo>
                    <a:lnTo>
                      <a:pt x="29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3"/>
              <p:cNvSpPr/>
              <p:nvPr/>
            </p:nvSpPr>
            <p:spPr>
              <a:xfrm>
                <a:off x="87697" y="2853204"/>
                <a:ext cx="455129" cy="61261"/>
              </a:xfrm>
              <a:custGeom>
                <a:rect b="b" l="l" r="r" t="t"/>
                <a:pathLst>
                  <a:path extrusionOk="0" h="361" w="2682">
                    <a:moveTo>
                      <a:pt x="0" y="1"/>
                    </a:moveTo>
                    <a:lnTo>
                      <a:pt x="0" y="361"/>
                    </a:lnTo>
                    <a:lnTo>
                      <a:pt x="2682" y="36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33"/>
              <p:cNvSpPr/>
              <p:nvPr/>
            </p:nvSpPr>
            <p:spPr>
              <a:xfrm>
                <a:off x="250437" y="2754610"/>
                <a:ext cx="130497" cy="60582"/>
              </a:xfrm>
              <a:custGeom>
                <a:rect b="b" l="l" r="r" t="t"/>
                <a:pathLst>
                  <a:path extrusionOk="0" h="357" w="769">
                    <a:moveTo>
                      <a:pt x="0" y="0"/>
                    </a:moveTo>
                    <a:lnTo>
                      <a:pt x="0" y="356"/>
                    </a:lnTo>
                    <a:lnTo>
                      <a:pt x="768" y="356"/>
                    </a:lnTo>
                    <a:lnTo>
                      <a:pt x="7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3"/>
              <p:cNvSpPr/>
              <p:nvPr/>
            </p:nvSpPr>
            <p:spPr>
              <a:xfrm>
                <a:off x="298631" y="2695046"/>
                <a:ext cx="35636" cy="189213"/>
              </a:xfrm>
              <a:custGeom>
                <a:rect b="b" l="l" r="r" t="t"/>
                <a:pathLst>
                  <a:path extrusionOk="0" h="1115" w="210">
                    <a:moveTo>
                      <a:pt x="1" y="1"/>
                    </a:moveTo>
                    <a:lnTo>
                      <a:pt x="1" y="1115"/>
                    </a:lnTo>
                    <a:lnTo>
                      <a:pt x="209" y="1115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3"/>
              <p:cNvSpPr/>
              <p:nvPr/>
            </p:nvSpPr>
            <p:spPr>
              <a:xfrm>
                <a:off x="250437" y="3210247"/>
                <a:ext cx="124388" cy="81455"/>
              </a:xfrm>
              <a:custGeom>
                <a:rect b="b" l="l" r="r" t="t"/>
                <a:pathLst>
                  <a:path extrusionOk="0" h="480" w="733">
                    <a:moveTo>
                      <a:pt x="0" y="1"/>
                    </a:moveTo>
                    <a:lnTo>
                      <a:pt x="0" y="480"/>
                    </a:lnTo>
                    <a:lnTo>
                      <a:pt x="733" y="48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3"/>
              <p:cNvSpPr/>
              <p:nvPr/>
            </p:nvSpPr>
            <p:spPr>
              <a:xfrm>
                <a:off x="1694223" y="2467651"/>
                <a:ext cx="225358" cy="187685"/>
              </a:xfrm>
              <a:custGeom>
                <a:rect b="b" l="l" r="r" t="t"/>
                <a:pathLst>
                  <a:path extrusionOk="0" h="1106" w="1328">
                    <a:moveTo>
                      <a:pt x="1" y="1"/>
                    </a:moveTo>
                    <a:lnTo>
                      <a:pt x="1" y="1105"/>
                    </a:lnTo>
                    <a:lnTo>
                      <a:pt x="1327" y="1105"/>
                    </a:lnTo>
                    <a:lnTo>
                      <a:pt x="132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3"/>
              <p:cNvSpPr/>
              <p:nvPr/>
            </p:nvSpPr>
            <p:spPr>
              <a:xfrm>
                <a:off x="929736" y="2427772"/>
                <a:ext cx="175637" cy="67200"/>
              </a:xfrm>
              <a:custGeom>
                <a:rect b="b" l="l" r="r" t="t"/>
                <a:pathLst>
                  <a:path extrusionOk="0" h="396" w="1035">
                    <a:moveTo>
                      <a:pt x="0" y="0"/>
                    </a:moveTo>
                    <a:lnTo>
                      <a:pt x="0" y="396"/>
                    </a:lnTo>
                    <a:lnTo>
                      <a:pt x="1034" y="396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3"/>
              <p:cNvSpPr/>
              <p:nvPr/>
            </p:nvSpPr>
            <p:spPr>
              <a:xfrm>
                <a:off x="1661811" y="2190535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3"/>
              <p:cNvSpPr/>
              <p:nvPr/>
            </p:nvSpPr>
            <p:spPr>
              <a:xfrm>
                <a:off x="1716963" y="1795140"/>
                <a:ext cx="58037" cy="272025"/>
              </a:xfrm>
              <a:custGeom>
                <a:rect b="b" l="l" r="r" t="t"/>
                <a:pathLst>
                  <a:path extrusionOk="0" h="1603" w="342">
                    <a:moveTo>
                      <a:pt x="0" y="0"/>
                    </a:moveTo>
                    <a:lnTo>
                      <a:pt x="0" y="1602"/>
                    </a:lnTo>
                    <a:lnTo>
                      <a:pt x="341" y="160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>
                <a:off x="1661811" y="2268087"/>
                <a:ext cx="179370" cy="47515"/>
              </a:xfrm>
              <a:custGeom>
                <a:rect b="b" l="l" r="r" t="t"/>
                <a:pathLst>
                  <a:path extrusionOk="0" h="280" w="1057">
                    <a:moveTo>
                      <a:pt x="0" y="1"/>
                    </a:moveTo>
                    <a:lnTo>
                      <a:pt x="0" y="280"/>
                    </a:lnTo>
                    <a:lnTo>
                      <a:pt x="1057" y="280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3"/>
              <p:cNvSpPr/>
              <p:nvPr/>
            </p:nvSpPr>
            <p:spPr>
              <a:xfrm>
                <a:off x="1661811" y="2346317"/>
                <a:ext cx="179370" cy="46837"/>
              </a:xfrm>
              <a:custGeom>
                <a:rect b="b" l="l" r="r" t="t"/>
                <a:pathLst>
                  <a:path extrusionOk="0" h="276" w="1057">
                    <a:moveTo>
                      <a:pt x="0" y="1"/>
                    </a:moveTo>
                    <a:lnTo>
                      <a:pt x="0" y="276"/>
                    </a:lnTo>
                    <a:lnTo>
                      <a:pt x="1057" y="276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3"/>
              <p:cNvSpPr/>
              <p:nvPr/>
            </p:nvSpPr>
            <p:spPr>
              <a:xfrm>
                <a:off x="1997133" y="816325"/>
                <a:ext cx="556608" cy="432050"/>
              </a:xfrm>
              <a:custGeom>
                <a:rect b="b" l="l" r="r" t="t"/>
                <a:pathLst>
                  <a:path extrusionOk="0" h="2546" w="3280">
                    <a:moveTo>
                      <a:pt x="1331" y="1"/>
                    </a:moveTo>
                    <a:cubicBezTo>
                      <a:pt x="901" y="1"/>
                      <a:pt x="521" y="178"/>
                      <a:pt x="328" y="513"/>
                    </a:cubicBezTo>
                    <a:cubicBezTo>
                      <a:pt x="0" y="1077"/>
                      <a:pt x="324" y="1876"/>
                      <a:pt x="1052" y="2293"/>
                    </a:cubicBezTo>
                    <a:cubicBezTo>
                      <a:pt x="1344" y="2463"/>
                      <a:pt x="1657" y="2545"/>
                      <a:pt x="1948" y="2545"/>
                    </a:cubicBezTo>
                    <a:cubicBezTo>
                      <a:pt x="2378" y="2545"/>
                      <a:pt x="2760" y="2367"/>
                      <a:pt x="2956" y="2031"/>
                    </a:cubicBezTo>
                    <a:cubicBezTo>
                      <a:pt x="3280" y="1468"/>
                      <a:pt x="2956" y="673"/>
                      <a:pt x="2232" y="251"/>
                    </a:cubicBezTo>
                    <a:cubicBezTo>
                      <a:pt x="1938" y="83"/>
                      <a:pt x="1623" y="1"/>
                      <a:pt x="1331" y="1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>
                <a:off x="3349792" y="2025589"/>
                <a:ext cx="173261" cy="180219"/>
              </a:xfrm>
              <a:custGeom>
                <a:rect b="b" l="l" r="r" t="t"/>
                <a:pathLst>
                  <a:path extrusionOk="0" h="1062" w="1021">
                    <a:moveTo>
                      <a:pt x="519" y="0"/>
                    </a:moveTo>
                    <a:lnTo>
                      <a:pt x="0" y="675"/>
                    </a:lnTo>
                    <a:lnTo>
                      <a:pt x="502" y="1061"/>
                    </a:lnTo>
                    <a:lnTo>
                      <a:pt x="1021" y="387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>
                <a:off x="3830884" y="1822122"/>
                <a:ext cx="212631" cy="231467"/>
              </a:xfrm>
              <a:custGeom>
                <a:rect b="b" l="l" r="r" t="t"/>
                <a:pathLst>
                  <a:path extrusionOk="0" h="1364" w="1253">
                    <a:moveTo>
                      <a:pt x="752" y="1"/>
                    </a:moveTo>
                    <a:lnTo>
                      <a:pt x="1" y="978"/>
                    </a:lnTo>
                    <a:lnTo>
                      <a:pt x="498" y="1363"/>
                    </a:lnTo>
                    <a:lnTo>
                      <a:pt x="1252" y="388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>
                <a:off x="1640090" y="474045"/>
                <a:ext cx="283225" cy="322425"/>
              </a:xfrm>
              <a:custGeom>
                <a:rect b="b" l="l" r="r" t="t"/>
                <a:pathLst>
                  <a:path extrusionOk="0" h="1900" w="1669">
                    <a:moveTo>
                      <a:pt x="1167" y="1"/>
                    </a:moveTo>
                    <a:lnTo>
                      <a:pt x="0" y="1514"/>
                    </a:lnTo>
                    <a:lnTo>
                      <a:pt x="497" y="1900"/>
                    </a:lnTo>
                    <a:lnTo>
                      <a:pt x="1669" y="386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3"/>
              <p:cNvSpPr/>
              <p:nvPr/>
            </p:nvSpPr>
            <p:spPr>
              <a:xfrm>
                <a:off x="342243" y="-241569"/>
                <a:ext cx="150861" cy="150182"/>
              </a:xfrm>
              <a:custGeom>
                <a:rect b="b" l="l" r="r" t="t"/>
                <a:pathLst>
                  <a:path extrusionOk="0" h="885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502" y="885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3"/>
              <p:cNvSpPr/>
              <p:nvPr/>
            </p:nvSpPr>
            <p:spPr>
              <a:xfrm>
                <a:off x="548595" y="-194733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1" y="502"/>
                    </a:lnTo>
                    <a:lnTo>
                      <a:pt x="498" y="888"/>
                    </a:lnTo>
                    <a:lnTo>
                      <a:pt x="888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3"/>
              <p:cNvSpPr/>
              <p:nvPr/>
            </p:nvSpPr>
            <p:spPr>
              <a:xfrm>
                <a:off x="233806" y="260056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502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>
                <a:off x="19139" y="188614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6" y="1"/>
                    </a:moveTo>
                    <a:lnTo>
                      <a:pt x="1" y="501"/>
                    </a:lnTo>
                    <a:lnTo>
                      <a:pt x="502" y="888"/>
                    </a:lnTo>
                    <a:lnTo>
                      <a:pt x="888" y="386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>
                <a:off x="1706272" y="-95290"/>
                <a:ext cx="150861" cy="150691"/>
              </a:xfrm>
              <a:custGeom>
                <a:rect b="b" l="l" r="r" t="t"/>
                <a:pathLst>
                  <a:path extrusionOk="0" h="888" w="889">
                    <a:moveTo>
                      <a:pt x="387" y="0"/>
                    </a:moveTo>
                    <a:lnTo>
                      <a:pt x="0" y="502"/>
                    </a:lnTo>
                    <a:lnTo>
                      <a:pt x="498" y="887"/>
                    </a:lnTo>
                    <a:lnTo>
                      <a:pt x="889" y="386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>
                <a:off x="2405934" y="-387000"/>
                <a:ext cx="99612" cy="94352"/>
              </a:xfrm>
              <a:custGeom>
                <a:rect b="b" l="l" r="r" t="t"/>
                <a:pathLst>
                  <a:path extrusionOk="0" h="556" w="587">
                    <a:moveTo>
                      <a:pt x="205" y="1"/>
                    </a:moveTo>
                    <a:lnTo>
                      <a:pt x="1" y="263"/>
                    </a:lnTo>
                    <a:lnTo>
                      <a:pt x="382" y="556"/>
                    </a:lnTo>
                    <a:lnTo>
                      <a:pt x="587" y="298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3"/>
              <p:cNvSpPr/>
              <p:nvPr/>
            </p:nvSpPr>
            <p:spPr>
              <a:xfrm>
                <a:off x="2594977" y="-433497"/>
                <a:ext cx="131346" cy="119128"/>
              </a:xfrm>
              <a:custGeom>
                <a:rect b="b" l="l" r="r" t="t"/>
                <a:pathLst>
                  <a:path extrusionOk="0" h="702" w="774">
                    <a:moveTo>
                      <a:pt x="200" y="0"/>
                    </a:moveTo>
                    <a:lnTo>
                      <a:pt x="1" y="258"/>
                    </a:lnTo>
                    <a:lnTo>
                      <a:pt x="573" y="701"/>
                    </a:lnTo>
                    <a:lnTo>
                      <a:pt x="773" y="44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3"/>
              <p:cNvSpPr/>
              <p:nvPr/>
            </p:nvSpPr>
            <p:spPr>
              <a:xfrm>
                <a:off x="2519632" y="-658007"/>
                <a:ext cx="131346" cy="119976"/>
              </a:xfrm>
              <a:custGeom>
                <a:rect b="b" l="l" r="r" t="t"/>
                <a:pathLst>
                  <a:path extrusionOk="0" h="707" w="774">
                    <a:moveTo>
                      <a:pt x="201" y="0"/>
                    </a:moveTo>
                    <a:lnTo>
                      <a:pt x="1" y="262"/>
                    </a:lnTo>
                    <a:lnTo>
                      <a:pt x="574" y="706"/>
                    </a:lnTo>
                    <a:lnTo>
                      <a:pt x="773" y="44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3"/>
              <p:cNvSpPr/>
              <p:nvPr/>
            </p:nvSpPr>
            <p:spPr>
              <a:xfrm>
                <a:off x="2537789" y="-504431"/>
                <a:ext cx="145431" cy="56000"/>
              </a:xfrm>
              <a:custGeom>
                <a:rect b="b" l="l" r="r" t="t"/>
                <a:pathLst>
                  <a:path extrusionOk="0" h="330" w="857">
                    <a:moveTo>
                      <a:pt x="0" y="1"/>
                    </a:moveTo>
                    <a:lnTo>
                      <a:pt x="0" y="330"/>
                    </a:lnTo>
                    <a:lnTo>
                      <a:pt x="857" y="330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3"/>
              <p:cNvSpPr/>
              <p:nvPr/>
            </p:nvSpPr>
            <p:spPr>
              <a:xfrm>
                <a:off x="2240140" y="-248357"/>
                <a:ext cx="164607" cy="163588"/>
              </a:xfrm>
              <a:custGeom>
                <a:rect b="b" l="l" r="r" t="t"/>
                <a:pathLst>
                  <a:path extrusionOk="0" h="964" w="970">
                    <a:moveTo>
                      <a:pt x="423" y="1"/>
                    </a:moveTo>
                    <a:lnTo>
                      <a:pt x="1" y="542"/>
                    </a:lnTo>
                    <a:lnTo>
                      <a:pt x="547" y="964"/>
                    </a:lnTo>
                    <a:lnTo>
                      <a:pt x="969" y="423"/>
                    </a:lnTo>
                    <a:lnTo>
                      <a:pt x="423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3"/>
              <p:cNvSpPr/>
              <p:nvPr/>
            </p:nvSpPr>
            <p:spPr>
              <a:xfrm>
                <a:off x="2354855" y="387499"/>
                <a:ext cx="188364" cy="195152"/>
              </a:xfrm>
              <a:custGeom>
                <a:rect b="b" l="l" r="r" t="t"/>
                <a:pathLst>
                  <a:path extrusionOk="0" h="1150" w="1110">
                    <a:moveTo>
                      <a:pt x="564" y="0"/>
                    </a:moveTo>
                    <a:lnTo>
                      <a:pt x="0" y="728"/>
                    </a:lnTo>
                    <a:lnTo>
                      <a:pt x="546" y="1150"/>
                    </a:lnTo>
                    <a:lnTo>
                      <a:pt x="1109" y="421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3"/>
              <p:cNvSpPr/>
              <p:nvPr/>
            </p:nvSpPr>
            <p:spPr>
              <a:xfrm>
                <a:off x="2806760" y="1084786"/>
                <a:ext cx="188364" cy="195322"/>
              </a:xfrm>
              <a:custGeom>
                <a:rect b="b" l="l" r="r" t="t"/>
                <a:pathLst>
                  <a:path extrusionOk="0" h="1151" w="1110">
                    <a:moveTo>
                      <a:pt x="564" y="1"/>
                    </a:moveTo>
                    <a:lnTo>
                      <a:pt x="0" y="733"/>
                    </a:lnTo>
                    <a:lnTo>
                      <a:pt x="546" y="1150"/>
                    </a:lnTo>
                    <a:lnTo>
                      <a:pt x="1109" y="423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3"/>
              <p:cNvSpPr/>
              <p:nvPr/>
            </p:nvSpPr>
            <p:spPr>
              <a:xfrm>
                <a:off x="1559483" y="-244454"/>
                <a:ext cx="189892" cy="180898"/>
              </a:xfrm>
              <a:custGeom>
                <a:rect b="b" l="l" r="r" t="t"/>
                <a:pathLst>
                  <a:path extrusionOk="0" h="1066" w="1119">
                    <a:moveTo>
                      <a:pt x="386" y="0"/>
                    </a:moveTo>
                    <a:lnTo>
                      <a:pt x="0" y="502"/>
                    </a:lnTo>
                    <a:lnTo>
                      <a:pt x="728" y="1066"/>
                    </a:lnTo>
                    <a:lnTo>
                      <a:pt x="1119" y="564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3"/>
              <p:cNvSpPr/>
              <p:nvPr/>
            </p:nvSpPr>
            <p:spPr>
              <a:xfrm>
                <a:off x="1290513" y="-392091"/>
                <a:ext cx="189213" cy="180898"/>
              </a:xfrm>
              <a:custGeom>
                <a:rect b="b" l="l" r="r" t="t"/>
                <a:pathLst>
                  <a:path extrusionOk="0" h="1066" w="1115">
                    <a:moveTo>
                      <a:pt x="387" y="0"/>
                    </a:moveTo>
                    <a:lnTo>
                      <a:pt x="0" y="502"/>
                    </a:lnTo>
                    <a:lnTo>
                      <a:pt x="729" y="1065"/>
                    </a:lnTo>
                    <a:lnTo>
                      <a:pt x="1115" y="564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3"/>
              <p:cNvSpPr/>
              <p:nvPr/>
            </p:nvSpPr>
            <p:spPr>
              <a:xfrm>
                <a:off x="1487192" y="-678371"/>
                <a:ext cx="365528" cy="312752"/>
              </a:xfrm>
              <a:custGeom>
                <a:rect b="b" l="l" r="r" t="t"/>
                <a:pathLst>
                  <a:path extrusionOk="0" h="1843" w="2154">
                    <a:moveTo>
                      <a:pt x="346" y="1"/>
                    </a:moveTo>
                    <a:lnTo>
                      <a:pt x="0" y="444"/>
                    </a:lnTo>
                    <a:lnTo>
                      <a:pt x="1811" y="1843"/>
                    </a:lnTo>
                    <a:lnTo>
                      <a:pt x="2153" y="139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3"/>
              <p:cNvSpPr/>
              <p:nvPr/>
            </p:nvSpPr>
            <p:spPr>
              <a:xfrm>
                <a:off x="1986442" y="-590298"/>
                <a:ext cx="336850" cy="282716"/>
              </a:xfrm>
              <a:custGeom>
                <a:rect b="b" l="l" r="r" t="t"/>
                <a:pathLst>
                  <a:path extrusionOk="0" h="1666" w="1985">
                    <a:moveTo>
                      <a:pt x="250" y="1"/>
                    </a:moveTo>
                    <a:lnTo>
                      <a:pt x="0" y="320"/>
                    </a:lnTo>
                    <a:lnTo>
                      <a:pt x="1741" y="1666"/>
                    </a:lnTo>
                    <a:lnTo>
                      <a:pt x="1985" y="1346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3"/>
              <p:cNvSpPr/>
              <p:nvPr/>
            </p:nvSpPr>
            <p:spPr>
              <a:xfrm>
                <a:off x="1624817" y="-840262"/>
                <a:ext cx="312752" cy="365528"/>
              </a:xfrm>
              <a:custGeom>
                <a:rect b="b" l="l" r="r" t="t"/>
                <a:pathLst>
                  <a:path extrusionOk="0" h="2154" w="1843">
                    <a:moveTo>
                      <a:pt x="1400" y="0"/>
                    </a:moveTo>
                    <a:lnTo>
                      <a:pt x="1" y="1807"/>
                    </a:lnTo>
                    <a:lnTo>
                      <a:pt x="445" y="2153"/>
                    </a:lnTo>
                    <a:lnTo>
                      <a:pt x="1843" y="342"/>
                    </a:lnTo>
                    <a:lnTo>
                      <a:pt x="140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3"/>
              <p:cNvSpPr/>
              <p:nvPr/>
            </p:nvSpPr>
            <p:spPr>
              <a:xfrm>
                <a:off x="2032260" y="-825329"/>
                <a:ext cx="438668" cy="528268"/>
              </a:xfrm>
              <a:custGeom>
                <a:rect b="b" l="l" r="r" t="t"/>
                <a:pathLst>
                  <a:path extrusionOk="0" h="3113" w="2585">
                    <a:moveTo>
                      <a:pt x="2141" y="1"/>
                    </a:moveTo>
                    <a:lnTo>
                      <a:pt x="1" y="2770"/>
                    </a:lnTo>
                    <a:lnTo>
                      <a:pt x="445" y="3112"/>
                    </a:lnTo>
                    <a:lnTo>
                      <a:pt x="2584" y="343"/>
                    </a:lnTo>
                    <a:lnTo>
                      <a:pt x="214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3"/>
              <p:cNvSpPr/>
              <p:nvPr/>
            </p:nvSpPr>
            <p:spPr>
              <a:xfrm>
                <a:off x="992185" y="-173860"/>
                <a:ext cx="180898" cy="190061"/>
              </a:xfrm>
              <a:custGeom>
                <a:rect b="b" l="l" r="r" t="t"/>
                <a:pathLst>
                  <a:path extrusionOk="0" h="1120" w="1066">
                    <a:moveTo>
                      <a:pt x="564" y="1"/>
                    </a:moveTo>
                    <a:lnTo>
                      <a:pt x="1" y="729"/>
                    </a:lnTo>
                    <a:lnTo>
                      <a:pt x="502" y="1119"/>
                    </a:lnTo>
                    <a:lnTo>
                      <a:pt x="1066" y="388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3"/>
              <p:cNvSpPr/>
              <p:nvPr/>
            </p:nvSpPr>
            <p:spPr>
              <a:xfrm>
                <a:off x="196134" y="-105981"/>
                <a:ext cx="328704" cy="314280"/>
              </a:xfrm>
              <a:custGeom>
                <a:rect b="b" l="l" r="r" t="t"/>
                <a:pathLst>
                  <a:path extrusionOk="0" h="1852" w="1937">
                    <a:moveTo>
                      <a:pt x="689" y="0"/>
                    </a:moveTo>
                    <a:lnTo>
                      <a:pt x="1" y="889"/>
                    </a:lnTo>
                    <a:lnTo>
                      <a:pt x="1248" y="1852"/>
                    </a:lnTo>
                    <a:lnTo>
                      <a:pt x="1936" y="96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3"/>
              <p:cNvSpPr/>
              <p:nvPr/>
            </p:nvSpPr>
            <p:spPr>
              <a:xfrm>
                <a:off x="682826" y="193196"/>
                <a:ext cx="217722" cy="237237"/>
              </a:xfrm>
              <a:custGeom>
                <a:rect b="b" l="l" r="r" t="t"/>
                <a:pathLst>
                  <a:path extrusionOk="0" h="1398" w="1283">
                    <a:moveTo>
                      <a:pt x="781" y="0"/>
                    </a:moveTo>
                    <a:lnTo>
                      <a:pt x="0" y="1012"/>
                    </a:lnTo>
                    <a:lnTo>
                      <a:pt x="502" y="1398"/>
                    </a:lnTo>
                    <a:lnTo>
                      <a:pt x="1283" y="386"/>
                    </a:lnTo>
                    <a:lnTo>
                      <a:pt x="78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3"/>
              <p:cNvSpPr/>
              <p:nvPr/>
            </p:nvSpPr>
            <p:spPr>
              <a:xfrm>
                <a:off x="791263" y="-595558"/>
                <a:ext cx="217722" cy="237577"/>
              </a:xfrm>
              <a:custGeom>
                <a:rect b="b" l="l" r="r" t="t"/>
                <a:pathLst>
                  <a:path extrusionOk="0" h="1400" w="1283">
                    <a:moveTo>
                      <a:pt x="781" y="1"/>
                    </a:moveTo>
                    <a:lnTo>
                      <a:pt x="0" y="1013"/>
                    </a:lnTo>
                    <a:lnTo>
                      <a:pt x="502" y="1399"/>
                    </a:lnTo>
                    <a:lnTo>
                      <a:pt x="1283" y="387"/>
                    </a:lnTo>
                    <a:lnTo>
                      <a:pt x="78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3"/>
              <p:cNvSpPr/>
              <p:nvPr/>
            </p:nvSpPr>
            <p:spPr>
              <a:xfrm>
                <a:off x="791263" y="694821"/>
                <a:ext cx="275080" cy="107588"/>
              </a:xfrm>
              <a:custGeom>
                <a:rect b="b" l="l" r="r" t="t"/>
                <a:pathLst>
                  <a:path extrusionOk="0" h="634" w="1621">
                    <a:moveTo>
                      <a:pt x="0" y="0"/>
                    </a:moveTo>
                    <a:lnTo>
                      <a:pt x="0" y="634"/>
                    </a:lnTo>
                    <a:lnTo>
                      <a:pt x="1620" y="634"/>
                    </a:lnTo>
                    <a:lnTo>
                      <a:pt x="1620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3"/>
              <p:cNvSpPr/>
              <p:nvPr/>
            </p:nvSpPr>
            <p:spPr>
              <a:xfrm>
                <a:off x="1196331" y="27401"/>
                <a:ext cx="241310" cy="220098"/>
              </a:xfrm>
              <a:custGeom>
                <a:rect b="b" l="l" r="r" t="t"/>
                <a:pathLst>
                  <a:path extrusionOk="0" h="1297" w="1422">
                    <a:moveTo>
                      <a:pt x="391" y="0"/>
                    </a:moveTo>
                    <a:lnTo>
                      <a:pt x="0" y="498"/>
                    </a:lnTo>
                    <a:lnTo>
                      <a:pt x="1035" y="1297"/>
                    </a:lnTo>
                    <a:lnTo>
                      <a:pt x="1421" y="795"/>
                    </a:lnTo>
                    <a:lnTo>
                      <a:pt x="39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3"/>
              <p:cNvSpPr/>
              <p:nvPr/>
            </p:nvSpPr>
            <p:spPr>
              <a:xfrm>
                <a:off x="1130827" y="138044"/>
                <a:ext cx="220946" cy="194473"/>
              </a:xfrm>
              <a:custGeom>
                <a:rect b="b" l="l" r="r" t="t"/>
                <a:pathLst>
                  <a:path extrusionOk="0" h="1146" w="1302">
                    <a:moveTo>
                      <a:pt x="271" y="0"/>
                    </a:moveTo>
                    <a:lnTo>
                      <a:pt x="1" y="347"/>
                    </a:lnTo>
                    <a:lnTo>
                      <a:pt x="1035" y="1145"/>
                    </a:lnTo>
                    <a:lnTo>
                      <a:pt x="1301" y="79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3"/>
              <p:cNvSpPr/>
              <p:nvPr/>
            </p:nvSpPr>
            <p:spPr>
              <a:xfrm>
                <a:off x="1021033" y="288056"/>
                <a:ext cx="220607" cy="194473"/>
              </a:xfrm>
              <a:custGeom>
                <a:rect b="b" l="l" r="r" t="t"/>
                <a:pathLst>
                  <a:path extrusionOk="0" h="1146" w="1300">
                    <a:moveTo>
                      <a:pt x="266" y="0"/>
                    </a:moveTo>
                    <a:lnTo>
                      <a:pt x="0" y="347"/>
                    </a:lnTo>
                    <a:lnTo>
                      <a:pt x="1029" y="1146"/>
                    </a:lnTo>
                    <a:lnTo>
                      <a:pt x="1300" y="799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3"/>
              <p:cNvSpPr/>
              <p:nvPr/>
            </p:nvSpPr>
            <p:spPr>
              <a:xfrm>
                <a:off x="1524695" y="447742"/>
                <a:ext cx="247249" cy="293746"/>
              </a:xfrm>
              <a:custGeom>
                <a:rect b="b" l="l" r="r" t="t"/>
                <a:pathLst>
                  <a:path extrusionOk="0" h="1731" w="1457">
                    <a:moveTo>
                      <a:pt x="1168" y="0"/>
                    </a:moveTo>
                    <a:lnTo>
                      <a:pt x="1" y="1514"/>
                    </a:lnTo>
                    <a:lnTo>
                      <a:pt x="285" y="1731"/>
                    </a:lnTo>
                    <a:lnTo>
                      <a:pt x="1457" y="217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185612" y="1177441"/>
                <a:ext cx="247080" cy="294765"/>
              </a:xfrm>
              <a:custGeom>
                <a:rect b="b" l="l" r="r" t="t"/>
                <a:pathLst>
                  <a:path extrusionOk="0" h="1737" w="1456">
                    <a:moveTo>
                      <a:pt x="1173" y="0"/>
                    </a:moveTo>
                    <a:lnTo>
                      <a:pt x="1" y="1514"/>
                    </a:lnTo>
                    <a:lnTo>
                      <a:pt x="284" y="1737"/>
                    </a:lnTo>
                    <a:lnTo>
                      <a:pt x="1456" y="223"/>
                    </a:lnTo>
                    <a:lnTo>
                      <a:pt x="1173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-186534" y="1535333"/>
                <a:ext cx="247249" cy="294595"/>
              </a:xfrm>
              <a:custGeom>
                <a:rect b="b" l="l" r="r" t="t"/>
                <a:pathLst>
                  <a:path extrusionOk="0" h="1736" w="1457">
                    <a:moveTo>
                      <a:pt x="1172" y="0"/>
                    </a:moveTo>
                    <a:lnTo>
                      <a:pt x="1" y="1513"/>
                    </a:lnTo>
                    <a:lnTo>
                      <a:pt x="285" y="1736"/>
                    </a:lnTo>
                    <a:lnTo>
                      <a:pt x="1457" y="218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3"/>
              <p:cNvSpPr/>
              <p:nvPr/>
            </p:nvSpPr>
            <p:spPr>
              <a:xfrm>
                <a:off x="-214365" y="1454048"/>
                <a:ext cx="293916" cy="246231"/>
              </a:xfrm>
              <a:custGeom>
                <a:rect b="b" l="l" r="r" t="t"/>
                <a:pathLst>
                  <a:path extrusionOk="0" h="1451" w="1732">
                    <a:moveTo>
                      <a:pt x="218" y="0"/>
                    </a:moveTo>
                    <a:lnTo>
                      <a:pt x="0" y="283"/>
                    </a:lnTo>
                    <a:lnTo>
                      <a:pt x="1514" y="1451"/>
                    </a:lnTo>
                    <a:lnTo>
                      <a:pt x="1731" y="1166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3"/>
              <p:cNvSpPr/>
              <p:nvPr/>
            </p:nvSpPr>
            <p:spPr>
              <a:xfrm>
                <a:off x="1564744" y="440105"/>
                <a:ext cx="100970" cy="105722"/>
              </a:xfrm>
              <a:custGeom>
                <a:rect b="b" l="l" r="r" t="t"/>
                <a:pathLst>
                  <a:path extrusionOk="0" h="623" w="595">
                    <a:moveTo>
                      <a:pt x="311" y="0"/>
                    </a:moveTo>
                    <a:lnTo>
                      <a:pt x="0" y="400"/>
                    </a:lnTo>
                    <a:lnTo>
                      <a:pt x="285" y="622"/>
                    </a:lnTo>
                    <a:lnTo>
                      <a:pt x="595" y="223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1466659" y="566530"/>
                <a:ext cx="101309" cy="105891"/>
              </a:xfrm>
              <a:custGeom>
                <a:rect b="b" l="l" r="r" t="t"/>
                <a:pathLst>
                  <a:path extrusionOk="0" h="624" w="597">
                    <a:moveTo>
                      <a:pt x="312" y="1"/>
                    </a:moveTo>
                    <a:lnTo>
                      <a:pt x="1" y="405"/>
                    </a:lnTo>
                    <a:lnTo>
                      <a:pt x="285" y="623"/>
                    </a:lnTo>
                    <a:lnTo>
                      <a:pt x="596" y="224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3752654" y="1778510"/>
                <a:ext cx="170376" cy="198885"/>
              </a:xfrm>
              <a:custGeom>
                <a:rect b="b" l="l" r="r" t="t"/>
                <a:pathLst>
                  <a:path extrusionOk="0" h="1172" w="1004">
                    <a:moveTo>
                      <a:pt x="755" y="0"/>
                    </a:moveTo>
                    <a:lnTo>
                      <a:pt x="1" y="977"/>
                    </a:lnTo>
                    <a:lnTo>
                      <a:pt x="249" y="1172"/>
                    </a:lnTo>
                    <a:lnTo>
                      <a:pt x="1004" y="196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3"/>
              <p:cNvSpPr/>
              <p:nvPr/>
            </p:nvSpPr>
            <p:spPr>
              <a:xfrm>
                <a:off x="3751126" y="1801079"/>
                <a:ext cx="101140" cy="108606"/>
              </a:xfrm>
              <a:custGeom>
                <a:rect b="b" l="l" r="r" t="t"/>
                <a:pathLst>
                  <a:path extrusionOk="0" h="640" w="596">
                    <a:moveTo>
                      <a:pt x="347" y="0"/>
                    </a:moveTo>
                    <a:lnTo>
                      <a:pt x="1" y="444"/>
                    </a:lnTo>
                    <a:lnTo>
                      <a:pt x="249" y="639"/>
                    </a:lnTo>
                    <a:lnTo>
                      <a:pt x="595" y="192"/>
                    </a:lnTo>
                    <a:lnTo>
                      <a:pt x="34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3"/>
              <p:cNvSpPr/>
              <p:nvPr/>
            </p:nvSpPr>
            <p:spPr>
              <a:xfrm>
                <a:off x="3211149" y="2022535"/>
                <a:ext cx="150861" cy="150861"/>
              </a:xfrm>
              <a:custGeom>
                <a:rect b="b" l="l" r="r" t="t"/>
                <a:pathLst>
                  <a:path extrusionOk="0" h="889" w="889">
                    <a:moveTo>
                      <a:pt x="387" y="0"/>
                    </a:moveTo>
                    <a:lnTo>
                      <a:pt x="0" y="498"/>
                    </a:lnTo>
                    <a:lnTo>
                      <a:pt x="498" y="889"/>
                    </a:lnTo>
                    <a:lnTo>
                      <a:pt x="889" y="387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3"/>
              <p:cNvSpPr/>
              <p:nvPr/>
            </p:nvSpPr>
            <p:spPr>
              <a:xfrm>
                <a:off x="3042470" y="2076668"/>
                <a:ext cx="100970" cy="97406"/>
              </a:xfrm>
              <a:custGeom>
                <a:rect b="b" l="l" r="r" t="t"/>
                <a:pathLst>
                  <a:path extrusionOk="0" h="574" w="595">
                    <a:moveTo>
                      <a:pt x="222" y="1"/>
                    </a:moveTo>
                    <a:lnTo>
                      <a:pt x="0" y="285"/>
                    </a:lnTo>
                    <a:lnTo>
                      <a:pt x="373" y="574"/>
                    </a:lnTo>
                    <a:lnTo>
                      <a:pt x="595" y="285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3"/>
              <p:cNvSpPr/>
              <p:nvPr/>
            </p:nvSpPr>
            <p:spPr>
              <a:xfrm>
                <a:off x="3086930" y="2175432"/>
                <a:ext cx="86715" cy="86715"/>
              </a:xfrm>
              <a:custGeom>
                <a:rect b="b" l="l" r="r" t="t"/>
                <a:pathLst>
                  <a:path extrusionOk="0" h="511" w="511">
                    <a:moveTo>
                      <a:pt x="222" y="0"/>
                    </a:moveTo>
                    <a:lnTo>
                      <a:pt x="0" y="289"/>
                    </a:lnTo>
                    <a:lnTo>
                      <a:pt x="289" y="511"/>
                    </a:lnTo>
                    <a:lnTo>
                      <a:pt x="511" y="22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3"/>
              <p:cNvSpPr/>
              <p:nvPr/>
            </p:nvSpPr>
            <p:spPr>
              <a:xfrm>
                <a:off x="3162955" y="2158123"/>
                <a:ext cx="95879" cy="93503"/>
              </a:xfrm>
              <a:custGeom>
                <a:rect b="b" l="l" r="r" t="t"/>
                <a:pathLst>
                  <a:path extrusionOk="0" h="551" w="565">
                    <a:moveTo>
                      <a:pt x="222" y="0"/>
                    </a:moveTo>
                    <a:lnTo>
                      <a:pt x="1" y="289"/>
                    </a:lnTo>
                    <a:lnTo>
                      <a:pt x="342" y="551"/>
                    </a:lnTo>
                    <a:lnTo>
                      <a:pt x="564" y="262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3"/>
              <p:cNvSpPr/>
              <p:nvPr/>
            </p:nvSpPr>
            <p:spPr>
              <a:xfrm>
                <a:off x="1402683" y="927477"/>
                <a:ext cx="255564" cy="255564"/>
              </a:xfrm>
              <a:custGeom>
                <a:rect b="b" l="l" r="r" t="t"/>
                <a:pathLst>
                  <a:path extrusionOk="0" h="1506" w="1506">
                    <a:moveTo>
                      <a:pt x="755" y="0"/>
                    </a:moveTo>
                    <a:cubicBezTo>
                      <a:pt x="338" y="0"/>
                      <a:pt x="1" y="338"/>
                      <a:pt x="1" y="750"/>
                    </a:cubicBezTo>
                    <a:cubicBezTo>
                      <a:pt x="1" y="1168"/>
                      <a:pt x="338" y="1505"/>
                      <a:pt x="755" y="1505"/>
                    </a:cubicBezTo>
                    <a:cubicBezTo>
                      <a:pt x="1173" y="1505"/>
                      <a:pt x="1506" y="1168"/>
                      <a:pt x="1506" y="750"/>
                    </a:cubicBezTo>
                    <a:cubicBezTo>
                      <a:pt x="1506" y="338"/>
                      <a:pt x="1173" y="0"/>
                      <a:pt x="755" y="0"/>
                    </a:cubicBez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3"/>
              <p:cNvSpPr/>
              <p:nvPr/>
            </p:nvSpPr>
            <p:spPr>
              <a:xfrm>
                <a:off x="2485183" y="645779"/>
                <a:ext cx="249455" cy="187685"/>
              </a:xfrm>
              <a:custGeom>
                <a:rect b="b" l="l" r="r" t="t"/>
                <a:pathLst>
                  <a:path extrusionOk="0" h="1106" w="1470">
                    <a:moveTo>
                      <a:pt x="191" y="1"/>
                    </a:moveTo>
                    <a:lnTo>
                      <a:pt x="0" y="306"/>
                    </a:lnTo>
                    <a:lnTo>
                      <a:pt x="1283" y="1105"/>
                    </a:lnTo>
                    <a:lnTo>
                      <a:pt x="1469" y="804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CACA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3"/>
              <p:cNvSpPr/>
              <p:nvPr/>
            </p:nvSpPr>
            <p:spPr>
              <a:xfrm>
                <a:off x="5332877" y="1976547"/>
                <a:ext cx="1061458" cy="1062137"/>
              </a:xfrm>
              <a:custGeom>
                <a:rect b="b" l="l" r="r" t="t"/>
                <a:pathLst>
                  <a:path extrusionOk="0" h="6259" w="6255">
                    <a:moveTo>
                      <a:pt x="3125" y="973"/>
                    </a:moveTo>
                    <a:cubicBezTo>
                      <a:pt x="4315" y="973"/>
                      <a:pt x="5282" y="1940"/>
                      <a:pt x="5282" y="3130"/>
                    </a:cubicBezTo>
                    <a:cubicBezTo>
                      <a:pt x="5282" y="4319"/>
                      <a:pt x="4315" y="5287"/>
                      <a:pt x="3125" y="5287"/>
                    </a:cubicBezTo>
                    <a:cubicBezTo>
                      <a:pt x="1935" y="5287"/>
                      <a:pt x="968" y="4319"/>
                      <a:pt x="968" y="3130"/>
                    </a:cubicBezTo>
                    <a:cubicBezTo>
                      <a:pt x="968" y="1940"/>
                      <a:pt x="1935" y="973"/>
                      <a:pt x="3125" y="973"/>
                    </a:cubicBezTo>
                    <a:close/>
                    <a:moveTo>
                      <a:pt x="3125" y="1"/>
                    </a:moveTo>
                    <a:cubicBezTo>
                      <a:pt x="1402" y="1"/>
                      <a:pt x="1" y="1403"/>
                      <a:pt x="1" y="3130"/>
                    </a:cubicBezTo>
                    <a:cubicBezTo>
                      <a:pt x="1" y="4852"/>
                      <a:pt x="1402" y="6259"/>
                      <a:pt x="3125" y="6259"/>
                    </a:cubicBezTo>
                    <a:cubicBezTo>
                      <a:pt x="4852" y="6259"/>
                      <a:pt x="6254" y="4852"/>
                      <a:pt x="6254" y="3130"/>
                    </a:cubicBezTo>
                    <a:cubicBezTo>
                      <a:pt x="6254" y="1403"/>
                      <a:pt x="4852" y="1"/>
                      <a:pt x="31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>
                <a:off x="5148246" y="-1052723"/>
                <a:ext cx="1159373" cy="6987464"/>
              </a:xfrm>
              <a:custGeom>
                <a:rect b="b" l="l" r="r" t="t"/>
                <a:pathLst>
                  <a:path extrusionOk="0" h="41176" w="6832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5419423" y="-1052723"/>
                <a:ext cx="1159204" cy="6987464"/>
              </a:xfrm>
              <a:custGeom>
                <a:rect b="b" l="l" r="r" t="t"/>
                <a:pathLst>
                  <a:path extrusionOk="0" h="41176" w="6831">
                    <a:moveTo>
                      <a:pt x="5868" y="1"/>
                    </a:moveTo>
                    <a:lnTo>
                      <a:pt x="1" y="41038"/>
                    </a:lnTo>
                    <a:lnTo>
                      <a:pt x="964" y="41175"/>
                    </a:lnTo>
                    <a:lnTo>
                      <a:pt x="6831" y="138"/>
                    </a:lnTo>
                    <a:lnTo>
                      <a:pt x="58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4566014" y="1300132"/>
                <a:ext cx="2594844" cy="2414286"/>
              </a:xfrm>
              <a:custGeom>
                <a:rect b="b" l="l" r="r" t="t"/>
                <a:pathLst>
                  <a:path extrusionOk="0" h="14227" w="15291">
                    <a:moveTo>
                      <a:pt x="5380" y="822"/>
                    </a:moveTo>
                    <a:cubicBezTo>
                      <a:pt x="5421" y="822"/>
                      <a:pt x="5456" y="827"/>
                      <a:pt x="5495" y="831"/>
                    </a:cubicBezTo>
                    <a:lnTo>
                      <a:pt x="11217" y="1514"/>
                    </a:lnTo>
                    <a:cubicBezTo>
                      <a:pt x="11567" y="1555"/>
                      <a:pt x="11874" y="1786"/>
                      <a:pt x="12015" y="2110"/>
                    </a:cubicBezTo>
                    <a:lnTo>
                      <a:pt x="14279" y="7409"/>
                    </a:lnTo>
                    <a:cubicBezTo>
                      <a:pt x="14422" y="7733"/>
                      <a:pt x="14377" y="8110"/>
                      <a:pt x="14164" y="8394"/>
                    </a:cubicBezTo>
                    <a:lnTo>
                      <a:pt x="10711" y="13006"/>
                    </a:lnTo>
                    <a:cubicBezTo>
                      <a:pt x="10520" y="13260"/>
                      <a:pt x="10220" y="13407"/>
                      <a:pt x="9907" y="13407"/>
                    </a:cubicBezTo>
                    <a:cubicBezTo>
                      <a:pt x="9871" y="13407"/>
                      <a:pt x="9834" y="13405"/>
                      <a:pt x="9797" y="13401"/>
                    </a:cubicBezTo>
                    <a:lnTo>
                      <a:pt x="4075" y="12713"/>
                    </a:lnTo>
                    <a:cubicBezTo>
                      <a:pt x="3725" y="12672"/>
                      <a:pt x="3418" y="12442"/>
                      <a:pt x="3276" y="12118"/>
                    </a:cubicBezTo>
                    <a:lnTo>
                      <a:pt x="1009" y="6823"/>
                    </a:lnTo>
                    <a:cubicBezTo>
                      <a:pt x="871" y="6494"/>
                      <a:pt x="915" y="6117"/>
                      <a:pt x="1128" y="5834"/>
                    </a:cubicBezTo>
                    <a:lnTo>
                      <a:pt x="4581" y="1221"/>
                    </a:lnTo>
                    <a:cubicBezTo>
                      <a:pt x="4772" y="969"/>
                      <a:pt x="5069" y="822"/>
                      <a:pt x="5380" y="822"/>
                    </a:cubicBezTo>
                    <a:close/>
                    <a:moveTo>
                      <a:pt x="5373" y="1"/>
                    </a:moveTo>
                    <a:cubicBezTo>
                      <a:pt x="4807" y="1"/>
                      <a:pt x="4266" y="269"/>
                      <a:pt x="3924" y="729"/>
                    </a:cubicBezTo>
                    <a:lnTo>
                      <a:pt x="472" y="5340"/>
                    </a:lnTo>
                    <a:cubicBezTo>
                      <a:pt x="81" y="5860"/>
                      <a:pt x="1" y="6553"/>
                      <a:pt x="254" y="7147"/>
                    </a:cubicBezTo>
                    <a:lnTo>
                      <a:pt x="2522" y="12442"/>
                    </a:lnTo>
                    <a:cubicBezTo>
                      <a:pt x="2775" y="13037"/>
                      <a:pt x="3334" y="13454"/>
                      <a:pt x="3977" y="13530"/>
                    </a:cubicBezTo>
                    <a:lnTo>
                      <a:pt x="9699" y="14217"/>
                    </a:lnTo>
                    <a:cubicBezTo>
                      <a:pt x="9770" y="14222"/>
                      <a:pt x="9841" y="14226"/>
                      <a:pt x="9912" y="14226"/>
                    </a:cubicBezTo>
                    <a:cubicBezTo>
                      <a:pt x="10480" y="14226"/>
                      <a:pt x="11022" y="13960"/>
                      <a:pt x="11368" y="13498"/>
                    </a:cubicBezTo>
                    <a:lnTo>
                      <a:pt x="14821" y="8887"/>
                    </a:lnTo>
                    <a:cubicBezTo>
                      <a:pt x="15207" y="8372"/>
                      <a:pt x="15291" y="7680"/>
                      <a:pt x="15038" y="7085"/>
                    </a:cubicBezTo>
                    <a:lnTo>
                      <a:pt x="12771" y="1786"/>
                    </a:lnTo>
                    <a:cubicBezTo>
                      <a:pt x="12513" y="1190"/>
                      <a:pt x="11958" y="774"/>
                      <a:pt x="11315" y="698"/>
                    </a:cubicBezTo>
                    <a:lnTo>
                      <a:pt x="5593" y="14"/>
                    </a:lnTo>
                    <a:cubicBezTo>
                      <a:pt x="5520" y="5"/>
                      <a:pt x="5446" y="1"/>
                      <a:pt x="53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2712578" y="959719"/>
                <a:ext cx="2704639" cy="1620441"/>
              </a:xfrm>
              <a:custGeom>
                <a:rect b="b" l="l" r="r" t="t"/>
                <a:pathLst>
                  <a:path extrusionOk="0" h="9549" w="15938">
                    <a:moveTo>
                      <a:pt x="12379" y="1"/>
                    </a:moveTo>
                    <a:lnTo>
                      <a:pt x="6693" y="7493"/>
                    </a:lnTo>
                    <a:cubicBezTo>
                      <a:pt x="6170" y="8181"/>
                      <a:pt x="5406" y="8616"/>
                      <a:pt x="4546" y="8709"/>
                    </a:cubicBezTo>
                    <a:cubicBezTo>
                      <a:pt x="4430" y="8721"/>
                      <a:pt x="4314" y="8728"/>
                      <a:pt x="4199" y="8728"/>
                    </a:cubicBezTo>
                    <a:cubicBezTo>
                      <a:pt x="3462" y="8728"/>
                      <a:pt x="2761" y="8470"/>
                      <a:pt x="2188" y="7986"/>
                    </a:cubicBezTo>
                    <a:lnTo>
                      <a:pt x="2016" y="7834"/>
                    </a:lnTo>
                    <a:cubicBezTo>
                      <a:pt x="773" y="6783"/>
                      <a:pt x="546" y="4985"/>
                      <a:pt x="1492" y="3653"/>
                    </a:cubicBezTo>
                    <a:lnTo>
                      <a:pt x="3524" y="783"/>
                    </a:lnTo>
                    <a:lnTo>
                      <a:pt x="2854" y="308"/>
                    </a:lnTo>
                    <a:lnTo>
                      <a:pt x="817" y="3179"/>
                    </a:lnTo>
                    <a:cubicBezTo>
                      <a:pt x="249" y="3987"/>
                      <a:pt x="0" y="4968"/>
                      <a:pt x="125" y="5949"/>
                    </a:cubicBezTo>
                    <a:cubicBezTo>
                      <a:pt x="244" y="6929"/>
                      <a:pt x="728" y="7822"/>
                      <a:pt x="1483" y="8465"/>
                    </a:cubicBezTo>
                    <a:lnTo>
                      <a:pt x="1656" y="8612"/>
                    </a:lnTo>
                    <a:cubicBezTo>
                      <a:pt x="2375" y="9224"/>
                      <a:pt x="3267" y="9548"/>
                      <a:pt x="4194" y="9548"/>
                    </a:cubicBezTo>
                    <a:cubicBezTo>
                      <a:pt x="4341" y="9548"/>
                      <a:pt x="4487" y="9539"/>
                      <a:pt x="4634" y="9526"/>
                    </a:cubicBezTo>
                    <a:cubicBezTo>
                      <a:pt x="5722" y="9406"/>
                      <a:pt x="6684" y="8860"/>
                      <a:pt x="7346" y="7990"/>
                    </a:cubicBezTo>
                    <a:lnTo>
                      <a:pt x="12583" y="1093"/>
                    </a:lnTo>
                    <a:lnTo>
                      <a:pt x="15508" y="2891"/>
                    </a:lnTo>
                    <a:lnTo>
                      <a:pt x="15938" y="2194"/>
                    </a:lnTo>
                    <a:lnTo>
                      <a:pt x="123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3"/>
              <p:cNvSpPr/>
              <p:nvPr/>
            </p:nvSpPr>
            <p:spPr>
              <a:xfrm>
                <a:off x="3953915" y="1124156"/>
                <a:ext cx="1065700" cy="810475"/>
              </a:xfrm>
              <a:custGeom>
                <a:rect b="b" l="l" r="r" t="t"/>
                <a:pathLst>
                  <a:path extrusionOk="0" h="4776" w="6280">
                    <a:moveTo>
                      <a:pt x="470" y="0"/>
                    </a:moveTo>
                    <a:lnTo>
                      <a:pt x="0" y="674"/>
                    </a:lnTo>
                    <a:lnTo>
                      <a:pt x="5805" y="4775"/>
                    </a:lnTo>
                    <a:lnTo>
                      <a:pt x="6279" y="4101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3"/>
              <p:cNvSpPr/>
              <p:nvPr/>
            </p:nvSpPr>
            <p:spPr>
              <a:xfrm>
                <a:off x="4205237" y="1741516"/>
                <a:ext cx="585456" cy="470911"/>
              </a:xfrm>
              <a:custGeom>
                <a:rect b="b" l="l" r="r" t="t"/>
                <a:pathLst>
                  <a:path extrusionOk="0" h="2775" w="3450">
                    <a:moveTo>
                      <a:pt x="476" y="1"/>
                    </a:moveTo>
                    <a:lnTo>
                      <a:pt x="1" y="676"/>
                    </a:lnTo>
                    <a:lnTo>
                      <a:pt x="2975" y="2775"/>
                    </a:lnTo>
                    <a:lnTo>
                      <a:pt x="3450" y="2100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3"/>
              <p:cNvSpPr/>
              <p:nvPr/>
            </p:nvSpPr>
            <p:spPr>
              <a:xfrm>
                <a:off x="3192991" y="710434"/>
                <a:ext cx="1597702" cy="1158525"/>
              </a:xfrm>
              <a:custGeom>
                <a:rect b="b" l="l" r="r" t="t"/>
                <a:pathLst>
                  <a:path extrusionOk="0" h="6827" w="9415">
                    <a:moveTo>
                      <a:pt x="6113" y="1"/>
                    </a:moveTo>
                    <a:lnTo>
                      <a:pt x="2593" y="4706"/>
                    </a:lnTo>
                    <a:cubicBezTo>
                      <a:pt x="1985" y="5518"/>
                      <a:pt x="1013" y="6001"/>
                      <a:pt x="1" y="6001"/>
                    </a:cubicBezTo>
                    <a:lnTo>
                      <a:pt x="1" y="6827"/>
                    </a:lnTo>
                    <a:cubicBezTo>
                      <a:pt x="1270" y="6827"/>
                      <a:pt x="2487" y="6220"/>
                      <a:pt x="3250" y="5198"/>
                    </a:cubicBezTo>
                    <a:lnTo>
                      <a:pt x="6295" y="1128"/>
                    </a:lnTo>
                    <a:lnTo>
                      <a:pt x="8944" y="2975"/>
                    </a:lnTo>
                    <a:lnTo>
                      <a:pt x="9415" y="2300"/>
                    </a:lnTo>
                    <a:lnTo>
                      <a:pt x="6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3"/>
              <p:cNvSpPr/>
              <p:nvPr/>
            </p:nvSpPr>
            <p:spPr>
              <a:xfrm>
                <a:off x="3406131" y="1556206"/>
                <a:ext cx="294765" cy="532850"/>
              </a:xfrm>
              <a:custGeom>
                <a:rect b="b" l="l" r="r" t="t"/>
                <a:pathLst>
                  <a:path extrusionOk="0" h="3140" w="1737">
                    <a:moveTo>
                      <a:pt x="1102" y="1"/>
                    </a:moveTo>
                    <a:cubicBezTo>
                      <a:pt x="645" y="547"/>
                      <a:pt x="1" y="1914"/>
                      <a:pt x="871" y="3139"/>
                    </a:cubicBezTo>
                    <a:lnTo>
                      <a:pt x="1541" y="2664"/>
                    </a:lnTo>
                    <a:cubicBezTo>
                      <a:pt x="826" y="1652"/>
                      <a:pt x="1696" y="574"/>
                      <a:pt x="1737" y="525"/>
                    </a:cubicBez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3"/>
              <p:cNvSpPr/>
              <p:nvPr/>
            </p:nvSpPr>
            <p:spPr>
              <a:xfrm>
                <a:off x="3264604" y="1762049"/>
                <a:ext cx="326328" cy="252510"/>
              </a:xfrm>
              <a:custGeom>
                <a:rect b="b" l="l" r="r" t="t"/>
                <a:pathLst>
                  <a:path extrusionOk="0" h="1488" w="1923">
                    <a:moveTo>
                      <a:pt x="156" y="0"/>
                    </a:moveTo>
                    <a:lnTo>
                      <a:pt x="156" y="0"/>
                    </a:lnTo>
                    <a:cubicBezTo>
                      <a:pt x="138" y="93"/>
                      <a:pt x="0" y="928"/>
                      <a:pt x="498" y="1314"/>
                    </a:cubicBezTo>
                    <a:cubicBezTo>
                      <a:pt x="648" y="1429"/>
                      <a:pt x="830" y="1487"/>
                      <a:pt x="1043" y="1487"/>
                    </a:cubicBezTo>
                    <a:cubicBezTo>
                      <a:pt x="1293" y="1487"/>
                      <a:pt x="1590" y="1407"/>
                      <a:pt x="1922" y="1252"/>
                    </a:cubicBezTo>
                    <a:lnTo>
                      <a:pt x="1701" y="777"/>
                    </a:lnTo>
                    <a:cubicBezTo>
                      <a:pt x="1435" y="901"/>
                      <a:pt x="1211" y="964"/>
                      <a:pt x="1044" y="964"/>
                    </a:cubicBezTo>
                    <a:cubicBezTo>
                      <a:pt x="949" y="964"/>
                      <a:pt x="872" y="943"/>
                      <a:pt x="817" y="901"/>
                    </a:cubicBezTo>
                    <a:cubicBezTo>
                      <a:pt x="609" y="736"/>
                      <a:pt x="640" y="253"/>
                      <a:pt x="670" y="93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>
                <a:off x="1105203" y="2325275"/>
                <a:ext cx="1989364" cy="3559066"/>
              </a:xfrm>
              <a:custGeom>
                <a:rect b="b" l="l" r="r" t="t"/>
                <a:pathLst>
                  <a:path extrusionOk="0" h="20973" w="11723">
                    <a:moveTo>
                      <a:pt x="11066" y="0"/>
                    </a:moveTo>
                    <a:lnTo>
                      <a:pt x="2389" y="11430"/>
                    </a:lnTo>
                    <a:cubicBezTo>
                      <a:pt x="1528" y="12561"/>
                      <a:pt x="973" y="13901"/>
                      <a:pt x="773" y="15308"/>
                    </a:cubicBezTo>
                    <a:lnTo>
                      <a:pt x="0" y="20857"/>
                    </a:lnTo>
                    <a:lnTo>
                      <a:pt x="818" y="20972"/>
                    </a:lnTo>
                    <a:lnTo>
                      <a:pt x="1590" y="15425"/>
                    </a:lnTo>
                    <a:cubicBezTo>
                      <a:pt x="1768" y="14155"/>
                      <a:pt x="2268" y="12948"/>
                      <a:pt x="3041" y="11926"/>
                    </a:cubicBezTo>
                    <a:lnTo>
                      <a:pt x="11722" y="498"/>
                    </a:lnTo>
                    <a:lnTo>
                      <a:pt x="110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3"/>
              <p:cNvSpPr/>
              <p:nvPr/>
            </p:nvSpPr>
            <p:spPr>
              <a:xfrm>
                <a:off x="3791854" y="2301178"/>
                <a:ext cx="863421" cy="1789800"/>
              </a:xfrm>
              <a:custGeom>
                <a:rect b="b" l="l" r="r" t="t"/>
                <a:pathLst>
                  <a:path extrusionOk="0" h="10547" w="5088">
                    <a:moveTo>
                      <a:pt x="759" y="1"/>
                    </a:moveTo>
                    <a:lnTo>
                      <a:pt x="1" y="320"/>
                    </a:lnTo>
                    <a:lnTo>
                      <a:pt x="4332" y="10546"/>
                    </a:lnTo>
                    <a:lnTo>
                      <a:pt x="5087" y="10227"/>
                    </a:lnTo>
                    <a:lnTo>
                      <a:pt x="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3"/>
              <p:cNvSpPr/>
              <p:nvPr/>
            </p:nvSpPr>
            <p:spPr>
              <a:xfrm>
                <a:off x="2530323" y="2812646"/>
                <a:ext cx="2338771" cy="1141216"/>
              </a:xfrm>
              <a:custGeom>
                <a:rect b="b" l="l" r="r" t="t"/>
                <a:pathLst>
                  <a:path extrusionOk="0" h="6725" w="13782">
                    <a:moveTo>
                      <a:pt x="13453" y="0"/>
                    </a:moveTo>
                    <a:lnTo>
                      <a:pt x="843" y="5464"/>
                    </a:lnTo>
                    <a:lnTo>
                      <a:pt x="843" y="5464"/>
                    </a:lnTo>
                    <a:lnTo>
                      <a:pt x="884" y="2934"/>
                    </a:lnTo>
                    <a:lnTo>
                      <a:pt x="62" y="2921"/>
                    </a:lnTo>
                    <a:lnTo>
                      <a:pt x="1" y="6725"/>
                    </a:lnTo>
                    <a:lnTo>
                      <a:pt x="13781" y="755"/>
                    </a:lnTo>
                    <a:lnTo>
                      <a:pt x="134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>
                <a:off x="3334689" y="2420984"/>
                <a:ext cx="1367083" cy="711881"/>
              </a:xfrm>
              <a:custGeom>
                <a:rect b="b" l="l" r="r" t="t"/>
                <a:pathLst>
                  <a:path extrusionOk="0" h="4195" w="8056">
                    <a:moveTo>
                      <a:pt x="7724" y="1"/>
                    </a:moveTo>
                    <a:lnTo>
                      <a:pt x="1" y="3445"/>
                    </a:lnTo>
                    <a:lnTo>
                      <a:pt x="333" y="4195"/>
                    </a:lnTo>
                    <a:lnTo>
                      <a:pt x="8056" y="755"/>
                    </a:lnTo>
                    <a:lnTo>
                      <a:pt x="77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3"/>
              <p:cNvSpPr/>
              <p:nvPr/>
            </p:nvSpPr>
            <p:spPr>
              <a:xfrm>
                <a:off x="4761166" y="-316067"/>
                <a:ext cx="318183" cy="1377774"/>
              </a:xfrm>
              <a:custGeom>
                <a:rect b="b" l="l" r="r" t="t"/>
                <a:pathLst>
                  <a:path extrusionOk="0" h="8119" w="1875">
                    <a:moveTo>
                      <a:pt x="1057" y="1"/>
                    </a:moveTo>
                    <a:lnTo>
                      <a:pt x="0" y="8012"/>
                    </a:lnTo>
                    <a:lnTo>
                      <a:pt x="817" y="8118"/>
                    </a:lnTo>
                    <a:lnTo>
                      <a:pt x="1874" y="107"/>
                    </a:lnTo>
                    <a:lnTo>
                      <a:pt x="10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3"/>
              <p:cNvSpPr/>
              <p:nvPr/>
            </p:nvSpPr>
            <p:spPr>
              <a:xfrm>
                <a:off x="5424683" y="-240721"/>
                <a:ext cx="254716" cy="1617217"/>
              </a:xfrm>
              <a:custGeom>
                <a:rect b="b" l="l" r="r" t="t"/>
                <a:pathLst>
                  <a:path extrusionOk="0" h="9530" w="1501">
                    <a:moveTo>
                      <a:pt x="529" y="1"/>
                    </a:moveTo>
                    <a:lnTo>
                      <a:pt x="1" y="9476"/>
                    </a:lnTo>
                    <a:lnTo>
                      <a:pt x="973" y="9529"/>
                    </a:lnTo>
                    <a:lnTo>
                      <a:pt x="1501" y="54"/>
                    </a:ln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3"/>
              <p:cNvSpPr/>
              <p:nvPr/>
            </p:nvSpPr>
            <p:spPr>
              <a:xfrm>
                <a:off x="6396371" y="-1208675"/>
                <a:ext cx="576462" cy="2709390"/>
              </a:xfrm>
              <a:custGeom>
                <a:rect b="b" l="l" r="r" t="t"/>
                <a:pathLst>
                  <a:path extrusionOk="0" h="15966" w="3397">
                    <a:moveTo>
                      <a:pt x="2432" y="1"/>
                    </a:moveTo>
                    <a:lnTo>
                      <a:pt x="0" y="15815"/>
                    </a:lnTo>
                    <a:lnTo>
                      <a:pt x="959" y="15966"/>
                    </a:lnTo>
                    <a:lnTo>
                      <a:pt x="3396" y="152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3"/>
              <p:cNvSpPr/>
              <p:nvPr/>
            </p:nvSpPr>
            <p:spPr>
              <a:xfrm>
                <a:off x="7054628" y="-1006735"/>
                <a:ext cx="455977" cy="1628417"/>
              </a:xfrm>
              <a:custGeom>
                <a:rect b="b" l="l" r="r" t="t"/>
                <a:pathLst>
                  <a:path extrusionOk="0" h="9596" w="2687">
                    <a:moveTo>
                      <a:pt x="1732" y="0"/>
                    </a:moveTo>
                    <a:lnTo>
                      <a:pt x="1" y="9419"/>
                    </a:lnTo>
                    <a:lnTo>
                      <a:pt x="955" y="9596"/>
                    </a:lnTo>
                    <a:lnTo>
                      <a:pt x="2686" y="178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3"/>
              <p:cNvSpPr/>
              <p:nvPr/>
            </p:nvSpPr>
            <p:spPr>
              <a:xfrm>
                <a:off x="7682169" y="-1206979"/>
                <a:ext cx="350256" cy="1364877"/>
              </a:xfrm>
              <a:custGeom>
                <a:rect b="b" l="l" r="r" t="t"/>
                <a:pathLst>
                  <a:path extrusionOk="0" h="8043" w="2064">
                    <a:moveTo>
                      <a:pt x="1105" y="0"/>
                    </a:moveTo>
                    <a:lnTo>
                      <a:pt x="0" y="7905"/>
                    </a:lnTo>
                    <a:lnTo>
                      <a:pt x="959" y="8042"/>
                    </a:lnTo>
                    <a:lnTo>
                      <a:pt x="2063" y="133"/>
                    </a:ln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>
                <a:off x="7997467" y="-903559"/>
                <a:ext cx="1758066" cy="948439"/>
              </a:xfrm>
              <a:custGeom>
                <a:rect b="b" l="l" r="r" t="t"/>
                <a:pathLst>
                  <a:path extrusionOk="0" h="5589" w="10360">
                    <a:moveTo>
                      <a:pt x="9948" y="1"/>
                    </a:moveTo>
                    <a:lnTo>
                      <a:pt x="1" y="4710"/>
                    </a:lnTo>
                    <a:lnTo>
                      <a:pt x="414" y="5589"/>
                    </a:lnTo>
                    <a:lnTo>
                      <a:pt x="10360" y="879"/>
                    </a:lnTo>
                    <a:lnTo>
                      <a:pt x="9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3"/>
              <p:cNvSpPr/>
              <p:nvPr/>
            </p:nvSpPr>
            <p:spPr>
              <a:xfrm>
                <a:off x="8453953" y="-301812"/>
                <a:ext cx="833215" cy="1392029"/>
              </a:xfrm>
              <a:custGeom>
                <a:rect b="b" l="l" r="r" t="t"/>
                <a:pathLst>
                  <a:path extrusionOk="0" h="8203" w="4910">
                    <a:moveTo>
                      <a:pt x="862" y="1"/>
                    </a:moveTo>
                    <a:lnTo>
                      <a:pt x="0" y="449"/>
                    </a:lnTo>
                    <a:lnTo>
                      <a:pt x="4048" y="8203"/>
                    </a:lnTo>
                    <a:lnTo>
                      <a:pt x="4910" y="7754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3"/>
              <p:cNvSpPr/>
              <p:nvPr/>
            </p:nvSpPr>
            <p:spPr>
              <a:xfrm>
                <a:off x="8907555" y="18407"/>
                <a:ext cx="971688" cy="590717"/>
              </a:xfrm>
              <a:custGeom>
                <a:rect b="b" l="l" r="r" t="t"/>
                <a:pathLst>
                  <a:path extrusionOk="0" h="3481" w="5726">
                    <a:moveTo>
                      <a:pt x="5299" y="0"/>
                    </a:moveTo>
                    <a:lnTo>
                      <a:pt x="0" y="2606"/>
                    </a:lnTo>
                    <a:lnTo>
                      <a:pt x="430" y="3480"/>
                    </a:lnTo>
                    <a:lnTo>
                      <a:pt x="5726" y="875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3"/>
              <p:cNvSpPr/>
              <p:nvPr/>
            </p:nvSpPr>
            <p:spPr>
              <a:xfrm>
                <a:off x="8626536" y="531233"/>
                <a:ext cx="1169046" cy="647905"/>
              </a:xfrm>
              <a:custGeom>
                <a:rect b="b" l="l" r="r" t="t"/>
                <a:pathLst>
                  <a:path extrusionOk="0" h="3818" w="6889">
                    <a:moveTo>
                      <a:pt x="6489" y="0"/>
                    </a:moveTo>
                    <a:lnTo>
                      <a:pt x="1" y="2929"/>
                    </a:lnTo>
                    <a:lnTo>
                      <a:pt x="400" y="3818"/>
                    </a:lnTo>
                    <a:lnTo>
                      <a:pt x="6888" y="889"/>
                    </a:lnTo>
                    <a:lnTo>
                      <a:pt x="64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3"/>
              <p:cNvSpPr/>
              <p:nvPr/>
            </p:nvSpPr>
            <p:spPr>
              <a:xfrm>
                <a:off x="8757542" y="730967"/>
                <a:ext cx="1191616" cy="647057"/>
              </a:xfrm>
              <a:custGeom>
                <a:rect b="b" l="l" r="r" t="t"/>
                <a:pathLst>
                  <a:path extrusionOk="0" h="3813" w="7022">
                    <a:moveTo>
                      <a:pt x="6632" y="0"/>
                    </a:moveTo>
                    <a:lnTo>
                      <a:pt x="1" y="2924"/>
                    </a:lnTo>
                    <a:lnTo>
                      <a:pt x="391" y="3813"/>
                    </a:lnTo>
                    <a:lnTo>
                      <a:pt x="7022" y="888"/>
                    </a:lnTo>
                    <a:lnTo>
                      <a:pt x="66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3"/>
              <p:cNvSpPr/>
              <p:nvPr/>
            </p:nvSpPr>
            <p:spPr>
              <a:xfrm>
                <a:off x="4210498" y="195402"/>
                <a:ext cx="727833" cy="638063"/>
              </a:xfrm>
              <a:custGeom>
                <a:rect b="b" l="l" r="r" t="t"/>
                <a:pathLst>
                  <a:path extrusionOk="0" h="3760" w="4289">
                    <a:moveTo>
                      <a:pt x="2696" y="0"/>
                    </a:moveTo>
                    <a:lnTo>
                      <a:pt x="1" y="3440"/>
                    </a:lnTo>
                    <a:lnTo>
                      <a:pt x="414" y="3759"/>
                    </a:lnTo>
                    <a:lnTo>
                      <a:pt x="2948" y="524"/>
                    </a:lnTo>
                    <a:lnTo>
                      <a:pt x="4288" y="524"/>
                    </a:lnTo>
                    <a:lnTo>
                      <a:pt x="42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3"/>
              <p:cNvSpPr/>
              <p:nvPr/>
            </p:nvSpPr>
            <p:spPr>
              <a:xfrm>
                <a:off x="3932024" y="19086"/>
                <a:ext cx="627541" cy="495008"/>
              </a:xfrm>
              <a:custGeom>
                <a:rect b="b" l="l" r="r" t="t"/>
                <a:pathLst>
                  <a:path extrusionOk="0" h="2917" w="3698">
                    <a:moveTo>
                      <a:pt x="470" y="0"/>
                    </a:moveTo>
                    <a:lnTo>
                      <a:pt x="0" y="675"/>
                    </a:lnTo>
                    <a:lnTo>
                      <a:pt x="3227" y="2917"/>
                    </a:lnTo>
                    <a:lnTo>
                      <a:pt x="3698" y="2242"/>
                    </a:lnTo>
                    <a:lnTo>
                      <a:pt x="4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3"/>
              <p:cNvSpPr/>
              <p:nvPr/>
            </p:nvSpPr>
            <p:spPr>
              <a:xfrm>
                <a:off x="3699199" y="-507316"/>
                <a:ext cx="711881" cy="890403"/>
              </a:xfrm>
              <a:custGeom>
                <a:rect b="b" l="l" r="r" t="t"/>
                <a:pathLst>
                  <a:path extrusionOk="0" h="5247" w="4195">
                    <a:moveTo>
                      <a:pt x="3534" y="1"/>
                    </a:moveTo>
                    <a:lnTo>
                      <a:pt x="0" y="4758"/>
                    </a:lnTo>
                    <a:lnTo>
                      <a:pt x="662" y="5247"/>
                    </a:lnTo>
                    <a:lnTo>
                      <a:pt x="4195" y="488"/>
                    </a:lnTo>
                    <a:lnTo>
                      <a:pt x="35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3"/>
              <p:cNvSpPr/>
              <p:nvPr/>
            </p:nvSpPr>
            <p:spPr>
              <a:xfrm>
                <a:off x="6242625" y="2612233"/>
                <a:ext cx="3378338" cy="2325195"/>
              </a:xfrm>
              <a:custGeom>
                <a:rect b="b" l="l" r="r" t="t"/>
                <a:pathLst>
                  <a:path extrusionOk="0" h="13702" w="19908">
                    <a:moveTo>
                      <a:pt x="458" y="1"/>
                    </a:moveTo>
                    <a:lnTo>
                      <a:pt x="1" y="685"/>
                    </a:lnTo>
                    <a:lnTo>
                      <a:pt x="19449" y="13702"/>
                    </a:lnTo>
                    <a:lnTo>
                      <a:pt x="19907" y="13019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6630554" y="2612233"/>
                <a:ext cx="1032779" cy="1480102"/>
              </a:xfrm>
              <a:custGeom>
                <a:rect b="b" l="l" r="r" t="t"/>
                <a:pathLst>
                  <a:path extrusionOk="0" h="8722" w="6086">
                    <a:moveTo>
                      <a:pt x="2805" y="1"/>
                    </a:moveTo>
                    <a:lnTo>
                      <a:pt x="2353" y="685"/>
                    </a:lnTo>
                    <a:lnTo>
                      <a:pt x="4865" y="2349"/>
                    </a:lnTo>
                    <a:lnTo>
                      <a:pt x="1" y="8195"/>
                    </a:lnTo>
                    <a:lnTo>
                      <a:pt x="636" y="8722"/>
                    </a:lnTo>
                    <a:lnTo>
                      <a:pt x="6085" y="2171"/>
                    </a:lnTo>
                    <a:lnTo>
                      <a:pt x="280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4970573" y="121583"/>
                <a:ext cx="3400059" cy="2920155"/>
              </a:xfrm>
              <a:custGeom>
                <a:rect b="b" l="l" r="r" t="t"/>
                <a:pathLst>
                  <a:path extrusionOk="0" h="17208" w="20036">
                    <a:moveTo>
                      <a:pt x="107" y="0"/>
                    </a:moveTo>
                    <a:lnTo>
                      <a:pt x="1" y="816"/>
                    </a:lnTo>
                    <a:lnTo>
                      <a:pt x="3511" y="1265"/>
                    </a:lnTo>
                    <a:lnTo>
                      <a:pt x="6307" y="1109"/>
                    </a:lnTo>
                    <a:lnTo>
                      <a:pt x="7777" y="1256"/>
                    </a:lnTo>
                    <a:lnTo>
                      <a:pt x="9672" y="2366"/>
                    </a:lnTo>
                    <a:lnTo>
                      <a:pt x="13515" y="3094"/>
                    </a:lnTo>
                    <a:cubicBezTo>
                      <a:pt x="13946" y="3174"/>
                      <a:pt x="14310" y="3458"/>
                      <a:pt x="14488" y="3858"/>
                    </a:cubicBezTo>
                    <a:lnTo>
                      <a:pt x="18935" y="13764"/>
                    </a:lnTo>
                    <a:lnTo>
                      <a:pt x="16693" y="14674"/>
                    </a:lnTo>
                    <a:lnTo>
                      <a:pt x="14949" y="16667"/>
                    </a:lnTo>
                    <a:lnTo>
                      <a:pt x="15566" y="17208"/>
                    </a:lnTo>
                    <a:lnTo>
                      <a:pt x="17186" y="15366"/>
                    </a:lnTo>
                    <a:lnTo>
                      <a:pt x="20035" y="14203"/>
                    </a:lnTo>
                    <a:lnTo>
                      <a:pt x="15238" y="3520"/>
                    </a:lnTo>
                    <a:cubicBezTo>
                      <a:pt x="14949" y="2876"/>
                      <a:pt x="14363" y="2414"/>
                      <a:pt x="13666" y="2286"/>
                    </a:cubicBezTo>
                    <a:lnTo>
                      <a:pt x="9965" y="1584"/>
                    </a:lnTo>
                    <a:lnTo>
                      <a:pt x="8034" y="453"/>
                    </a:lnTo>
                    <a:lnTo>
                      <a:pt x="6325" y="284"/>
                    </a:lnTo>
                    <a:lnTo>
                      <a:pt x="3543" y="4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4868075" y="610312"/>
                <a:ext cx="1097603" cy="313431"/>
              </a:xfrm>
              <a:custGeom>
                <a:rect b="b" l="l" r="r" t="t"/>
                <a:pathLst>
                  <a:path extrusionOk="0" h="1847" w="6468">
                    <a:moveTo>
                      <a:pt x="134" y="1"/>
                    </a:moveTo>
                    <a:lnTo>
                      <a:pt x="1" y="812"/>
                    </a:lnTo>
                    <a:lnTo>
                      <a:pt x="6339" y="1847"/>
                    </a:lnTo>
                    <a:lnTo>
                      <a:pt x="6468" y="1039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6244152" y="791040"/>
                <a:ext cx="326328" cy="194643"/>
              </a:xfrm>
              <a:custGeom>
                <a:rect b="b" l="l" r="r" t="t"/>
                <a:pathLst>
                  <a:path extrusionOk="0" h="1147" w="1923">
                    <a:moveTo>
                      <a:pt x="0" y="1"/>
                    </a:moveTo>
                    <a:lnTo>
                      <a:pt x="0" y="831"/>
                    </a:lnTo>
                    <a:lnTo>
                      <a:pt x="1923" y="1146"/>
                    </a:lnTo>
                    <a:lnTo>
                      <a:pt x="1923" y="3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6802966" y="1761200"/>
                <a:ext cx="460389" cy="314959"/>
              </a:xfrm>
              <a:custGeom>
                <a:rect b="b" l="l" r="r" t="t"/>
                <a:pathLst>
                  <a:path extrusionOk="0" h="1856" w="2713">
                    <a:moveTo>
                      <a:pt x="2362" y="1"/>
                    </a:moveTo>
                    <a:lnTo>
                      <a:pt x="1" y="1114"/>
                    </a:lnTo>
                    <a:lnTo>
                      <a:pt x="347" y="1855"/>
                    </a:lnTo>
                    <a:lnTo>
                      <a:pt x="2713" y="747"/>
                    </a:lnTo>
                    <a:lnTo>
                      <a:pt x="23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7004906" y="1684497"/>
                <a:ext cx="1740757" cy="860875"/>
              </a:xfrm>
              <a:custGeom>
                <a:rect b="b" l="l" r="r" t="t"/>
                <a:pathLst>
                  <a:path extrusionOk="0" h="5073" w="10258">
                    <a:moveTo>
                      <a:pt x="9930" y="0"/>
                    </a:moveTo>
                    <a:lnTo>
                      <a:pt x="1" y="4319"/>
                    </a:lnTo>
                    <a:lnTo>
                      <a:pt x="329" y="5073"/>
                    </a:lnTo>
                    <a:lnTo>
                      <a:pt x="10258" y="750"/>
                    </a:lnTo>
                    <a:lnTo>
                      <a:pt x="99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7624133" y="791040"/>
                <a:ext cx="616172" cy="376728"/>
              </a:xfrm>
              <a:custGeom>
                <a:rect b="b" l="l" r="r" t="t"/>
                <a:pathLst>
                  <a:path extrusionOk="0" h="2220" w="3631">
                    <a:moveTo>
                      <a:pt x="3298" y="1"/>
                    </a:moveTo>
                    <a:lnTo>
                      <a:pt x="0" y="1470"/>
                    </a:lnTo>
                    <a:lnTo>
                      <a:pt x="332" y="2220"/>
                    </a:lnTo>
                    <a:lnTo>
                      <a:pt x="3630" y="755"/>
                    </a:lnTo>
                    <a:lnTo>
                      <a:pt x="32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7431186" y="356614"/>
                <a:ext cx="595299" cy="385722"/>
              </a:xfrm>
              <a:custGeom>
                <a:rect b="b" l="l" r="r" t="t"/>
                <a:pathLst>
                  <a:path extrusionOk="0" h="2273" w="3508">
                    <a:moveTo>
                      <a:pt x="3147" y="0"/>
                    </a:moveTo>
                    <a:lnTo>
                      <a:pt x="0" y="1531"/>
                    </a:lnTo>
                    <a:lnTo>
                      <a:pt x="361" y="2272"/>
                    </a:lnTo>
                    <a:lnTo>
                      <a:pt x="3507" y="736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3611126" y="-920869"/>
                <a:ext cx="5804842" cy="4021322"/>
              </a:xfrm>
              <a:custGeom>
                <a:rect b="b" l="l" r="r" t="t"/>
                <a:pathLst>
                  <a:path extrusionOk="0" h="23697" w="34207">
                    <a:moveTo>
                      <a:pt x="422" y="0"/>
                    </a:moveTo>
                    <a:lnTo>
                      <a:pt x="0" y="701"/>
                    </a:lnTo>
                    <a:lnTo>
                      <a:pt x="2752" y="2358"/>
                    </a:lnTo>
                    <a:cubicBezTo>
                      <a:pt x="3995" y="3108"/>
                      <a:pt x="5353" y="3591"/>
                      <a:pt x="6791" y="3796"/>
                    </a:cubicBezTo>
                    <a:lnTo>
                      <a:pt x="14607" y="4918"/>
                    </a:lnTo>
                    <a:lnTo>
                      <a:pt x="22552" y="6027"/>
                    </a:lnTo>
                    <a:cubicBezTo>
                      <a:pt x="23994" y="6232"/>
                      <a:pt x="25246" y="7129"/>
                      <a:pt x="25894" y="8438"/>
                    </a:cubicBezTo>
                    <a:lnTo>
                      <a:pt x="33470" y="23697"/>
                    </a:lnTo>
                    <a:lnTo>
                      <a:pt x="34206" y="23328"/>
                    </a:lnTo>
                    <a:lnTo>
                      <a:pt x="26631" y="8069"/>
                    </a:lnTo>
                    <a:cubicBezTo>
                      <a:pt x="25858" y="6520"/>
                      <a:pt x="24376" y="5455"/>
                      <a:pt x="22663" y="5216"/>
                    </a:cubicBezTo>
                    <a:lnTo>
                      <a:pt x="14723" y="4101"/>
                    </a:lnTo>
                    <a:lnTo>
                      <a:pt x="6906" y="2983"/>
                    </a:lnTo>
                    <a:cubicBezTo>
                      <a:pt x="5579" y="2792"/>
                      <a:pt x="4327" y="2344"/>
                      <a:pt x="3178" y="1656"/>
                    </a:cubicBezTo>
                    <a:lnTo>
                      <a:pt x="4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3"/>
              <p:cNvSpPr/>
              <p:nvPr/>
            </p:nvSpPr>
            <p:spPr>
              <a:xfrm>
                <a:off x="3794739" y="-1130954"/>
                <a:ext cx="5805691" cy="4021322"/>
              </a:xfrm>
              <a:custGeom>
                <a:rect b="b" l="l" r="r" t="t"/>
                <a:pathLst>
                  <a:path extrusionOk="0" h="23697" w="34212">
                    <a:moveTo>
                      <a:pt x="427" y="1"/>
                    </a:moveTo>
                    <a:lnTo>
                      <a:pt x="1" y="706"/>
                    </a:lnTo>
                    <a:lnTo>
                      <a:pt x="2757" y="2361"/>
                    </a:lnTo>
                    <a:cubicBezTo>
                      <a:pt x="4001" y="3107"/>
                      <a:pt x="5359" y="3590"/>
                      <a:pt x="6797" y="3795"/>
                    </a:cubicBezTo>
                    <a:lnTo>
                      <a:pt x="14608" y="4918"/>
                    </a:lnTo>
                    <a:lnTo>
                      <a:pt x="22552" y="6028"/>
                    </a:lnTo>
                    <a:cubicBezTo>
                      <a:pt x="24000" y="6232"/>
                      <a:pt x="25246" y="7132"/>
                      <a:pt x="25895" y="8437"/>
                    </a:cubicBezTo>
                    <a:lnTo>
                      <a:pt x="33475" y="23696"/>
                    </a:lnTo>
                    <a:lnTo>
                      <a:pt x="34212" y="23329"/>
                    </a:lnTo>
                    <a:lnTo>
                      <a:pt x="26631" y="8070"/>
                    </a:lnTo>
                    <a:cubicBezTo>
                      <a:pt x="25864" y="6520"/>
                      <a:pt x="24381" y="5454"/>
                      <a:pt x="22668" y="5215"/>
                    </a:cubicBezTo>
                    <a:lnTo>
                      <a:pt x="14723" y="4106"/>
                    </a:lnTo>
                    <a:lnTo>
                      <a:pt x="6912" y="2983"/>
                    </a:lnTo>
                    <a:cubicBezTo>
                      <a:pt x="5585" y="2791"/>
                      <a:pt x="4329" y="2344"/>
                      <a:pt x="3179" y="1656"/>
                    </a:cubicBezTo>
                    <a:lnTo>
                      <a:pt x="4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8068401" y="2854052"/>
                <a:ext cx="1255083" cy="1497580"/>
              </a:xfrm>
              <a:custGeom>
                <a:rect b="b" l="l" r="r" t="t"/>
                <a:pathLst>
                  <a:path extrusionOk="0" h="8825" w="7396">
                    <a:moveTo>
                      <a:pt x="6752" y="0"/>
                    </a:moveTo>
                    <a:lnTo>
                      <a:pt x="1279" y="6770"/>
                    </a:lnTo>
                    <a:lnTo>
                      <a:pt x="0" y="8296"/>
                    </a:lnTo>
                    <a:lnTo>
                      <a:pt x="631" y="8824"/>
                    </a:lnTo>
                    <a:lnTo>
                      <a:pt x="1913" y="7293"/>
                    </a:lnTo>
                    <a:lnTo>
                      <a:pt x="7395" y="520"/>
                    </a:lnTo>
                    <a:lnTo>
                      <a:pt x="67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2386419" y="-820747"/>
                <a:ext cx="457335" cy="1303277"/>
              </a:xfrm>
              <a:custGeom>
                <a:rect b="b" l="l" r="r" t="t"/>
                <a:pathLst>
                  <a:path extrusionOk="0" h="7680" w="2695">
                    <a:moveTo>
                      <a:pt x="2490" y="0"/>
                    </a:moveTo>
                    <a:lnTo>
                      <a:pt x="1971" y="37"/>
                    </a:lnTo>
                    <a:lnTo>
                      <a:pt x="2158" y="2766"/>
                    </a:lnTo>
                    <a:lnTo>
                      <a:pt x="1" y="6046"/>
                    </a:lnTo>
                    <a:lnTo>
                      <a:pt x="1500" y="6929"/>
                    </a:lnTo>
                    <a:lnTo>
                      <a:pt x="1185" y="7377"/>
                    </a:lnTo>
                    <a:lnTo>
                      <a:pt x="1611" y="7680"/>
                    </a:lnTo>
                    <a:lnTo>
                      <a:pt x="2255" y="6769"/>
                    </a:lnTo>
                    <a:lnTo>
                      <a:pt x="742" y="5873"/>
                    </a:lnTo>
                    <a:lnTo>
                      <a:pt x="2695" y="290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3"/>
              <p:cNvSpPr/>
              <p:nvPr/>
            </p:nvSpPr>
            <p:spPr>
              <a:xfrm>
                <a:off x="392813" y="-991802"/>
                <a:ext cx="2078116" cy="2316371"/>
              </a:xfrm>
              <a:custGeom>
                <a:rect b="b" l="l" r="r" t="t"/>
                <a:pathLst>
                  <a:path extrusionOk="0" h="13650" w="12246">
                    <a:moveTo>
                      <a:pt x="6338" y="1"/>
                    </a:moveTo>
                    <a:lnTo>
                      <a:pt x="1238" y="6539"/>
                    </a:lnTo>
                    <a:cubicBezTo>
                      <a:pt x="288" y="7756"/>
                      <a:pt x="1" y="9362"/>
                      <a:pt x="475" y="10831"/>
                    </a:cubicBezTo>
                    <a:lnTo>
                      <a:pt x="839" y="11958"/>
                    </a:lnTo>
                    <a:cubicBezTo>
                      <a:pt x="1052" y="12619"/>
                      <a:pt x="1669" y="13068"/>
                      <a:pt x="2365" y="13068"/>
                    </a:cubicBezTo>
                    <a:lnTo>
                      <a:pt x="4070" y="13068"/>
                    </a:lnTo>
                    <a:cubicBezTo>
                      <a:pt x="4514" y="13068"/>
                      <a:pt x="4954" y="13139"/>
                      <a:pt x="5374" y="13285"/>
                    </a:cubicBezTo>
                    <a:lnTo>
                      <a:pt x="6200" y="13569"/>
                    </a:lnTo>
                    <a:cubicBezTo>
                      <a:pt x="6360" y="13623"/>
                      <a:pt x="6525" y="13649"/>
                      <a:pt x="6689" y="13649"/>
                    </a:cubicBezTo>
                    <a:cubicBezTo>
                      <a:pt x="6946" y="13649"/>
                      <a:pt x="7199" y="13588"/>
                      <a:pt x="7425" y="13459"/>
                    </a:cubicBezTo>
                    <a:cubicBezTo>
                      <a:pt x="7798" y="13250"/>
                      <a:pt x="8069" y="12890"/>
                      <a:pt x="8158" y="12473"/>
                    </a:cubicBezTo>
                    <a:lnTo>
                      <a:pt x="8233" y="12149"/>
                    </a:lnTo>
                    <a:cubicBezTo>
                      <a:pt x="8437" y="11212"/>
                      <a:pt x="8877" y="10325"/>
                      <a:pt x="9494" y="9593"/>
                    </a:cubicBezTo>
                    <a:lnTo>
                      <a:pt x="10909" y="7910"/>
                    </a:lnTo>
                    <a:lnTo>
                      <a:pt x="10776" y="7542"/>
                    </a:lnTo>
                    <a:cubicBezTo>
                      <a:pt x="10688" y="7293"/>
                      <a:pt x="10803" y="7018"/>
                      <a:pt x="11042" y="6908"/>
                    </a:cubicBezTo>
                    <a:cubicBezTo>
                      <a:pt x="11110" y="6875"/>
                      <a:pt x="11182" y="6859"/>
                      <a:pt x="11255" y="6859"/>
                    </a:cubicBezTo>
                    <a:cubicBezTo>
                      <a:pt x="11341" y="6859"/>
                      <a:pt x="11427" y="6881"/>
                      <a:pt x="11505" y="6925"/>
                    </a:cubicBezTo>
                    <a:lnTo>
                      <a:pt x="11993" y="7196"/>
                    </a:lnTo>
                    <a:lnTo>
                      <a:pt x="12245" y="6738"/>
                    </a:lnTo>
                    <a:lnTo>
                      <a:pt x="11757" y="6468"/>
                    </a:lnTo>
                    <a:cubicBezTo>
                      <a:pt x="11602" y="6380"/>
                      <a:pt x="11430" y="6336"/>
                      <a:pt x="11257" y="6336"/>
                    </a:cubicBezTo>
                    <a:cubicBezTo>
                      <a:pt x="11108" y="6336"/>
                      <a:pt x="10959" y="6369"/>
                      <a:pt x="10821" y="6433"/>
                    </a:cubicBezTo>
                    <a:cubicBezTo>
                      <a:pt x="10333" y="6658"/>
                      <a:pt x="10102" y="7213"/>
                      <a:pt x="10284" y="7719"/>
                    </a:cubicBezTo>
                    <a:lnTo>
                      <a:pt x="10315" y="7803"/>
                    </a:lnTo>
                    <a:lnTo>
                      <a:pt x="9094" y="9255"/>
                    </a:lnTo>
                    <a:cubicBezTo>
                      <a:pt x="8420" y="10054"/>
                      <a:pt x="7945" y="11017"/>
                      <a:pt x="7718" y="12033"/>
                    </a:cubicBezTo>
                    <a:lnTo>
                      <a:pt x="7648" y="12357"/>
                    </a:lnTo>
                    <a:cubicBezTo>
                      <a:pt x="7590" y="12633"/>
                      <a:pt x="7412" y="12869"/>
                      <a:pt x="7168" y="13002"/>
                    </a:cubicBezTo>
                    <a:cubicBezTo>
                      <a:pt x="7019" y="13086"/>
                      <a:pt x="6853" y="13128"/>
                      <a:pt x="6686" y="13128"/>
                    </a:cubicBezTo>
                    <a:cubicBezTo>
                      <a:pt x="6580" y="13128"/>
                      <a:pt x="6473" y="13111"/>
                      <a:pt x="6369" y="13076"/>
                    </a:cubicBezTo>
                    <a:lnTo>
                      <a:pt x="5544" y="12793"/>
                    </a:lnTo>
                    <a:cubicBezTo>
                      <a:pt x="5069" y="12629"/>
                      <a:pt x="4571" y="12544"/>
                      <a:pt x="4070" y="12544"/>
                    </a:cubicBezTo>
                    <a:lnTo>
                      <a:pt x="2365" y="12544"/>
                    </a:lnTo>
                    <a:cubicBezTo>
                      <a:pt x="1896" y="12544"/>
                      <a:pt x="1482" y="12242"/>
                      <a:pt x="1336" y="11794"/>
                    </a:cubicBezTo>
                    <a:lnTo>
                      <a:pt x="976" y="10671"/>
                    </a:lnTo>
                    <a:cubicBezTo>
                      <a:pt x="554" y="9366"/>
                      <a:pt x="808" y="7942"/>
                      <a:pt x="1652" y="6863"/>
                    </a:cubicBezTo>
                    <a:lnTo>
                      <a:pt x="6751" y="320"/>
                    </a:lnTo>
                    <a:lnTo>
                      <a:pt x="63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476983" y="-221206"/>
                <a:ext cx="1200101" cy="970330"/>
              </a:xfrm>
              <a:custGeom>
                <a:rect b="b" l="l" r="r" t="t"/>
                <a:pathLst>
                  <a:path extrusionOk="0" h="5718" w="7072">
                    <a:moveTo>
                      <a:pt x="4857" y="1"/>
                    </a:moveTo>
                    <a:lnTo>
                      <a:pt x="2096" y="3715"/>
                    </a:lnTo>
                    <a:cubicBezTo>
                      <a:pt x="1599" y="4390"/>
                      <a:pt x="836" y="4821"/>
                      <a:pt x="1" y="4896"/>
                    </a:cubicBezTo>
                    <a:lnTo>
                      <a:pt x="77" y="5718"/>
                    </a:lnTo>
                    <a:cubicBezTo>
                      <a:pt x="1142" y="5615"/>
                      <a:pt x="2119" y="5065"/>
                      <a:pt x="2758" y="4208"/>
                    </a:cubicBezTo>
                    <a:lnTo>
                      <a:pt x="5061" y="1105"/>
                    </a:lnTo>
                    <a:lnTo>
                      <a:pt x="6632" y="2100"/>
                    </a:lnTo>
                    <a:lnTo>
                      <a:pt x="7072" y="1408"/>
                    </a:lnTo>
                    <a:lnTo>
                      <a:pt x="48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3"/>
              <p:cNvSpPr/>
              <p:nvPr/>
            </p:nvSpPr>
            <p:spPr>
              <a:xfrm>
                <a:off x="-648960" y="-862153"/>
                <a:ext cx="1255083" cy="1486211"/>
              </a:xfrm>
              <a:custGeom>
                <a:rect b="b" l="l" r="r" t="t"/>
                <a:pathLst>
                  <a:path extrusionOk="0" h="8758" w="7396">
                    <a:moveTo>
                      <a:pt x="6761" y="1"/>
                    </a:moveTo>
                    <a:lnTo>
                      <a:pt x="1" y="8234"/>
                    </a:lnTo>
                    <a:lnTo>
                      <a:pt x="636" y="8758"/>
                    </a:lnTo>
                    <a:lnTo>
                      <a:pt x="7395" y="525"/>
                    </a:lnTo>
                    <a:lnTo>
                      <a:pt x="6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-483166" y="335402"/>
                <a:ext cx="1011736" cy="578668"/>
              </a:xfrm>
              <a:custGeom>
                <a:rect b="b" l="l" r="r" t="t"/>
                <a:pathLst>
                  <a:path extrusionOk="0" h="3410" w="5962">
                    <a:moveTo>
                      <a:pt x="515" y="1"/>
                    </a:moveTo>
                    <a:lnTo>
                      <a:pt x="1" y="644"/>
                    </a:lnTo>
                    <a:lnTo>
                      <a:pt x="2166" y="2375"/>
                    </a:lnTo>
                    <a:cubicBezTo>
                      <a:pt x="3010" y="3050"/>
                      <a:pt x="4057" y="3409"/>
                      <a:pt x="5122" y="3409"/>
                    </a:cubicBezTo>
                    <a:cubicBezTo>
                      <a:pt x="5402" y="3409"/>
                      <a:pt x="5681" y="3387"/>
                      <a:pt x="5961" y="3334"/>
                    </a:cubicBezTo>
                    <a:lnTo>
                      <a:pt x="5814" y="2526"/>
                    </a:lnTo>
                    <a:cubicBezTo>
                      <a:pt x="5584" y="2568"/>
                      <a:pt x="5352" y="2588"/>
                      <a:pt x="5121" y="2588"/>
                    </a:cubicBezTo>
                    <a:cubicBezTo>
                      <a:pt x="4240" y="2588"/>
                      <a:pt x="3376" y="2291"/>
                      <a:pt x="2676" y="1732"/>
                    </a:cubicBez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1629399" y="1168447"/>
                <a:ext cx="1897557" cy="2285316"/>
              </a:xfrm>
              <a:custGeom>
                <a:rect b="b" l="l" r="r" t="t"/>
                <a:pathLst>
                  <a:path extrusionOk="0" h="13467" w="11182">
                    <a:moveTo>
                      <a:pt x="463" y="0"/>
                    </a:moveTo>
                    <a:lnTo>
                      <a:pt x="1" y="684"/>
                    </a:lnTo>
                    <a:lnTo>
                      <a:pt x="3334" y="2921"/>
                    </a:lnTo>
                    <a:lnTo>
                      <a:pt x="3534" y="7861"/>
                    </a:lnTo>
                    <a:lnTo>
                      <a:pt x="2131" y="9525"/>
                    </a:lnTo>
                    <a:lnTo>
                      <a:pt x="1940" y="10418"/>
                    </a:lnTo>
                    <a:lnTo>
                      <a:pt x="5394" y="12854"/>
                    </a:lnTo>
                    <a:cubicBezTo>
                      <a:pt x="5984" y="13271"/>
                      <a:pt x="6662" y="13466"/>
                      <a:pt x="7342" y="13466"/>
                    </a:cubicBezTo>
                    <a:cubicBezTo>
                      <a:pt x="8393" y="13466"/>
                      <a:pt x="9432" y="12983"/>
                      <a:pt x="10093" y="12073"/>
                    </a:cubicBezTo>
                    <a:cubicBezTo>
                      <a:pt x="11181" y="10572"/>
                      <a:pt x="10880" y="8513"/>
                      <a:pt x="9411" y="7390"/>
                    </a:cubicBezTo>
                    <a:lnTo>
                      <a:pt x="8895" y="6995"/>
                    </a:lnTo>
                    <a:lnTo>
                      <a:pt x="8393" y="7648"/>
                    </a:lnTo>
                    <a:lnTo>
                      <a:pt x="8909" y="8042"/>
                    </a:lnTo>
                    <a:cubicBezTo>
                      <a:pt x="10023" y="8895"/>
                      <a:pt x="10253" y="10453"/>
                      <a:pt x="9428" y="11590"/>
                    </a:cubicBezTo>
                    <a:cubicBezTo>
                      <a:pt x="8927" y="12280"/>
                      <a:pt x="8139" y="12648"/>
                      <a:pt x="7341" y="12648"/>
                    </a:cubicBezTo>
                    <a:cubicBezTo>
                      <a:pt x="6830" y="12648"/>
                      <a:pt x="6315" y="12497"/>
                      <a:pt x="5869" y="12184"/>
                    </a:cubicBezTo>
                    <a:lnTo>
                      <a:pt x="2854" y="10058"/>
                    </a:lnTo>
                    <a:lnTo>
                      <a:pt x="2890" y="9898"/>
                    </a:lnTo>
                    <a:lnTo>
                      <a:pt x="4368" y="8149"/>
                    </a:lnTo>
                    <a:lnTo>
                      <a:pt x="4138" y="2468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143358" y="1682121"/>
                <a:ext cx="1892976" cy="1294113"/>
              </a:xfrm>
              <a:custGeom>
                <a:rect b="b" l="l" r="r" t="t"/>
                <a:pathLst>
                  <a:path extrusionOk="0" h="7626" w="11155">
                    <a:moveTo>
                      <a:pt x="383" y="0"/>
                    </a:moveTo>
                    <a:lnTo>
                      <a:pt x="1" y="728"/>
                    </a:lnTo>
                    <a:lnTo>
                      <a:pt x="1018" y="1266"/>
                    </a:lnTo>
                    <a:cubicBezTo>
                      <a:pt x="1661" y="1602"/>
                      <a:pt x="2061" y="2268"/>
                      <a:pt x="2061" y="2997"/>
                    </a:cubicBezTo>
                    <a:lnTo>
                      <a:pt x="2061" y="4954"/>
                    </a:lnTo>
                    <a:lnTo>
                      <a:pt x="3605" y="5269"/>
                    </a:lnTo>
                    <a:lnTo>
                      <a:pt x="7893" y="7625"/>
                    </a:lnTo>
                    <a:lnTo>
                      <a:pt x="11154" y="7625"/>
                    </a:lnTo>
                    <a:lnTo>
                      <a:pt x="11154" y="6800"/>
                    </a:lnTo>
                    <a:lnTo>
                      <a:pt x="8106" y="6800"/>
                    </a:lnTo>
                    <a:lnTo>
                      <a:pt x="3889" y="4492"/>
                    </a:lnTo>
                    <a:lnTo>
                      <a:pt x="2886" y="4284"/>
                    </a:lnTo>
                    <a:lnTo>
                      <a:pt x="2886" y="2997"/>
                    </a:lnTo>
                    <a:cubicBezTo>
                      <a:pt x="2886" y="1962"/>
                      <a:pt x="2317" y="1017"/>
                      <a:pt x="1399" y="537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-487747" y="1088010"/>
                <a:ext cx="1194670" cy="1089119"/>
              </a:xfrm>
              <a:custGeom>
                <a:rect b="b" l="l" r="r" t="t"/>
                <a:pathLst>
                  <a:path extrusionOk="0" h="6418" w="7040">
                    <a:moveTo>
                      <a:pt x="6405" y="0"/>
                    </a:moveTo>
                    <a:cubicBezTo>
                      <a:pt x="6294" y="133"/>
                      <a:pt x="3760" y="3262"/>
                      <a:pt x="3147" y="4767"/>
                    </a:cubicBezTo>
                    <a:cubicBezTo>
                      <a:pt x="2905" y="5348"/>
                      <a:pt x="2304" y="5594"/>
                      <a:pt x="1760" y="5594"/>
                    </a:cubicBezTo>
                    <a:cubicBezTo>
                      <a:pt x="1705" y="5594"/>
                      <a:pt x="1652" y="5592"/>
                      <a:pt x="1599" y="5587"/>
                    </a:cubicBezTo>
                    <a:cubicBezTo>
                      <a:pt x="1181" y="5548"/>
                      <a:pt x="853" y="5361"/>
                      <a:pt x="804" y="5126"/>
                    </a:cubicBezTo>
                    <a:lnTo>
                      <a:pt x="1" y="5294"/>
                    </a:lnTo>
                    <a:cubicBezTo>
                      <a:pt x="124" y="5898"/>
                      <a:pt x="724" y="6333"/>
                      <a:pt x="1527" y="6404"/>
                    </a:cubicBezTo>
                    <a:cubicBezTo>
                      <a:pt x="1603" y="6413"/>
                      <a:pt x="1679" y="6418"/>
                      <a:pt x="1758" y="6418"/>
                    </a:cubicBezTo>
                    <a:cubicBezTo>
                      <a:pt x="2588" y="6418"/>
                      <a:pt x="3520" y="6018"/>
                      <a:pt x="3906" y="5077"/>
                    </a:cubicBezTo>
                    <a:cubicBezTo>
                      <a:pt x="4479" y="3688"/>
                      <a:pt x="7017" y="550"/>
                      <a:pt x="7040" y="519"/>
                    </a:cubicBezTo>
                    <a:lnTo>
                      <a:pt x="64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600692" y="3407266"/>
                <a:ext cx="1593799" cy="932148"/>
              </a:xfrm>
              <a:custGeom>
                <a:rect b="b" l="l" r="r" t="t"/>
                <a:pathLst>
                  <a:path extrusionOk="0" h="5493" w="9392">
                    <a:moveTo>
                      <a:pt x="7974" y="0"/>
                    </a:moveTo>
                    <a:cubicBezTo>
                      <a:pt x="7563" y="0"/>
                      <a:pt x="7095" y="67"/>
                      <a:pt x="6613" y="269"/>
                    </a:cubicBezTo>
                    <a:cubicBezTo>
                      <a:pt x="6187" y="447"/>
                      <a:pt x="5446" y="486"/>
                      <a:pt x="4727" y="522"/>
                    </a:cubicBezTo>
                    <a:cubicBezTo>
                      <a:pt x="3351" y="597"/>
                      <a:pt x="1931" y="677"/>
                      <a:pt x="1390" y="1623"/>
                    </a:cubicBezTo>
                    <a:lnTo>
                      <a:pt x="1310" y="1769"/>
                    </a:lnTo>
                    <a:cubicBezTo>
                      <a:pt x="634" y="2945"/>
                      <a:pt x="0" y="4059"/>
                      <a:pt x="976" y="5493"/>
                    </a:cubicBezTo>
                    <a:lnTo>
                      <a:pt x="1656" y="5032"/>
                    </a:lnTo>
                    <a:cubicBezTo>
                      <a:pt x="999" y="4063"/>
                      <a:pt x="1314" y="3424"/>
                      <a:pt x="2024" y="2178"/>
                    </a:cubicBezTo>
                    <a:lnTo>
                      <a:pt x="2109" y="2031"/>
                    </a:lnTo>
                    <a:cubicBezTo>
                      <a:pt x="2424" y="1472"/>
                      <a:pt x="3670" y="1406"/>
                      <a:pt x="4772" y="1343"/>
                    </a:cubicBezTo>
                    <a:cubicBezTo>
                      <a:pt x="5597" y="1299"/>
                      <a:pt x="6374" y="1259"/>
                      <a:pt x="6929" y="1028"/>
                    </a:cubicBezTo>
                    <a:cubicBezTo>
                      <a:pt x="7293" y="874"/>
                      <a:pt x="7653" y="822"/>
                      <a:pt x="7969" y="822"/>
                    </a:cubicBezTo>
                    <a:cubicBezTo>
                      <a:pt x="8592" y="822"/>
                      <a:pt x="9048" y="1020"/>
                      <a:pt x="9055" y="1023"/>
                    </a:cubicBezTo>
                    <a:lnTo>
                      <a:pt x="9391" y="273"/>
                    </a:lnTo>
                    <a:cubicBezTo>
                      <a:pt x="9356" y="256"/>
                      <a:pt x="8775" y="0"/>
                      <a:pt x="7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832669" y="3696091"/>
                <a:ext cx="462426" cy="556099"/>
              </a:xfrm>
              <a:custGeom>
                <a:rect b="b" l="l" r="r" t="t"/>
                <a:pathLst>
                  <a:path extrusionOk="0" h="3277" w="2725">
                    <a:moveTo>
                      <a:pt x="564" y="1"/>
                    </a:moveTo>
                    <a:lnTo>
                      <a:pt x="0" y="600"/>
                    </a:lnTo>
                    <a:lnTo>
                      <a:pt x="1150" y="1679"/>
                    </a:lnTo>
                    <a:cubicBezTo>
                      <a:pt x="1473" y="1984"/>
                      <a:pt x="1704" y="2375"/>
                      <a:pt x="1811" y="2810"/>
                    </a:cubicBezTo>
                    <a:lnTo>
                      <a:pt x="1930" y="3276"/>
                    </a:lnTo>
                    <a:lnTo>
                      <a:pt x="2725" y="3076"/>
                    </a:lnTo>
                    <a:lnTo>
                      <a:pt x="2610" y="2611"/>
                    </a:lnTo>
                    <a:cubicBezTo>
                      <a:pt x="2463" y="2021"/>
                      <a:pt x="2153" y="1492"/>
                      <a:pt x="1709" y="1079"/>
                    </a:cubicBezTo>
                    <a:lnTo>
                      <a:pt x="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625468" y="2730513"/>
                <a:ext cx="692366" cy="986791"/>
              </a:xfrm>
              <a:custGeom>
                <a:rect b="b" l="l" r="r" t="t"/>
                <a:pathLst>
                  <a:path extrusionOk="0" h="5815" w="4080">
                    <a:moveTo>
                      <a:pt x="3467" y="1"/>
                    </a:moveTo>
                    <a:lnTo>
                      <a:pt x="2268" y="1346"/>
                    </a:lnTo>
                    <a:lnTo>
                      <a:pt x="0" y="2828"/>
                    </a:lnTo>
                    <a:lnTo>
                      <a:pt x="1346" y="5814"/>
                    </a:lnTo>
                    <a:lnTo>
                      <a:pt x="2096" y="5478"/>
                    </a:lnTo>
                    <a:lnTo>
                      <a:pt x="1039" y="3134"/>
                    </a:lnTo>
                    <a:lnTo>
                      <a:pt x="2810" y="1971"/>
                    </a:lnTo>
                    <a:lnTo>
                      <a:pt x="4079" y="547"/>
                    </a:lnTo>
                    <a:lnTo>
                      <a:pt x="34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-224886" y="3001519"/>
                <a:ext cx="975591" cy="566620"/>
              </a:xfrm>
              <a:custGeom>
                <a:rect b="b" l="l" r="r" t="t"/>
                <a:pathLst>
                  <a:path extrusionOk="0" h="3339" w="5749">
                    <a:moveTo>
                      <a:pt x="3711" y="1"/>
                    </a:moveTo>
                    <a:cubicBezTo>
                      <a:pt x="3349" y="1"/>
                      <a:pt x="2993" y="160"/>
                      <a:pt x="2752" y="458"/>
                    </a:cubicBezTo>
                    <a:lnTo>
                      <a:pt x="1097" y="2518"/>
                    </a:lnTo>
                    <a:lnTo>
                      <a:pt x="1" y="2518"/>
                    </a:lnTo>
                    <a:lnTo>
                      <a:pt x="1" y="3339"/>
                    </a:lnTo>
                    <a:lnTo>
                      <a:pt x="1492" y="3339"/>
                    </a:lnTo>
                    <a:lnTo>
                      <a:pt x="3391" y="974"/>
                    </a:lnTo>
                    <a:cubicBezTo>
                      <a:pt x="3471" y="877"/>
                      <a:pt x="3590" y="825"/>
                      <a:pt x="3709" y="825"/>
                    </a:cubicBezTo>
                    <a:cubicBezTo>
                      <a:pt x="3781" y="825"/>
                      <a:pt x="3854" y="844"/>
                      <a:pt x="3920" y="884"/>
                    </a:cubicBezTo>
                    <a:lnTo>
                      <a:pt x="5318" y="1737"/>
                    </a:lnTo>
                    <a:lnTo>
                      <a:pt x="5749" y="1031"/>
                    </a:lnTo>
                    <a:lnTo>
                      <a:pt x="4350" y="179"/>
                    </a:lnTo>
                    <a:cubicBezTo>
                      <a:pt x="4151" y="59"/>
                      <a:pt x="3930" y="1"/>
                      <a:pt x="37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-542560" y="3788067"/>
                <a:ext cx="8079298" cy="920609"/>
              </a:xfrm>
              <a:custGeom>
                <a:rect b="b" l="l" r="r" t="t"/>
                <a:pathLst>
                  <a:path extrusionOk="0" h="5425" w="47610">
                    <a:moveTo>
                      <a:pt x="443" y="0"/>
                    </a:moveTo>
                    <a:lnTo>
                      <a:pt x="0" y="692"/>
                    </a:lnTo>
                    <a:cubicBezTo>
                      <a:pt x="314" y="893"/>
                      <a:pt x="7478" y="5424"/>
                      <a:pt x="12476" y="5424"/>
                    </a:cubicBezTo>
                    <a:cubicBezTo>
                      <a:pt x="12676" y="5424"/>
                      <a:pt x="12871" y="5414"/>
                      <a:pt x="13062" y="5402"/>
                    </a:cubicBezTo>
                    <a:cubicBezTo>
                      <a:pt x="15081" y="5242"/>
                      <a:pt x="16333" y="4625"/>
                      <a:pt x="17656" y="3968"/>
                    </a:cubicBezTo>
                    <a:cubicBezTo>
                      <a:pt x="19584" y="3014"/>
                      <a:pt x="21762" y="1936"/>
                      <a:pt x="27065" y="1936"/>
                    </a:cubicBezTo>
                    <a:cubicBezTo>
                      <a:pt x="27242" y="1936"/>
                      <a:pt x="27422" y="1937"/>
                      <a:pt x="27606" y="1940"/>
                    </a:cubicBezTo>
                    <a:cubicBezTo>
                      <a:pt x="37011" y="2064"/>
                      <a:pt x="47295" y="4785"/>
                      <a:pt x="47396" y="4812"/>
                    </a:cubicBezTo>
                    <a:lnTo>
                      <a:pt x="47610" y="4017"/>
                    </a:lnTo>
                    <a:cubicBezTo>
                      <a:pt x="47508" y="3990"/>
                      <a:pt x="37127" y="1243"/>
                      <a:pt x="27620" y="1119"/>
                    </a:cubicBezTo>
                    <a:cubicBezTo>
                      <a:pt x="27437" y="1116"/>
                      <a:pt x="27257" y="1115"/>
                      <a:pt x="27080" y="1115"/>
                    </a:cubicBezTo>
                    <a:cubicBezTo>
                      <a:pt x="21575" y="1115"/>
                      <a:pt x="19304" y="2238"/>
                      <a:pt x="17292" y="3231"/>
                    </a:cubicBezTo>
                    <a:cubicBezTo>
                      <a:pt x="15987" y="3880"/>
                      <a:pt x="14860" y="4435"/>
                      <a:pt x="13000" y="4580"/>
                    </a:cubicBezTo>
                    <a:cubicBezTo>
                      <a:pt x="12829" y="4594"/>
                      <a:pt x="12653" y="4600"/>
                      <a:pt x="12474" y="4600"/>
                    </a:cubicBezTo>
                    <a:cubicBezTo>
                      <a:pt x="7721" y="4600"/>
                      <a:pt x="516" y="47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8191771" y="4755004"/>
                <a:ext cx="1304804" cy="876997"/>
              </a:xfrm>
              <a:custGeom>
                <a:rect b="b" l="l" r="r" t="t"/>
                <a:pathLst>
                  <a:path extrusionOk="0" h="5168" w="7689">
                    <a:moveTo>
                      <a:pt x="432" y="1"/>
                    </a:moveTo>
                    <a:lnTo>
                      <a:pt x="1" y="698"/>
                    </a:lnTo>
                    <a:lnTo>
                      <a:pt x="7254" y="5167"/>
                    </a:lnTo>
                    <a:lnTo>
                      <a:pt x="7688" y="4466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-542560" y="4027511"/>
                <a:ext cx="10039134" cy="1844612"/>
              </a:xfrm>
              <a:custGeom>
                <a:rect b="b" l="l" r="r" t="t"/>
                <a:pathLst>
                  <a:path extrusionOk="0" h="10870" w="59159">
                    <a:moveTo>
                      <a:pt x="443" y="0"/>
                    </a:moveTo>
                    <a:lnTo>
                      <a:pt x="0" y="697"/>
                    </a:lnTo>
                    <a:cubicBezTo>
                      <a:pt x="314" y="897"/>
                      <a:pt x="7478" y="5424"/>
                      <a:pt x="12476" y="5424"/>
                    </a:cubicBezTo>
                    <a:cubicBezTo>
                      <a:pt x="12676" y="5424"/>
                      <a:pt x="12871" y="5420"/>
                      <a:pt x="13062" y="5402"/>
                    </a:cubicBezTo>
                    <a:cubicBezTo>
                      <a:pt x="15081" y="5247"/>
                      <a:pt x="16333" y="4630"/>
                      <a:pt x="17656" y="3973"/>
                    </a:cubicBezTo>
                    <a:cubicBezTo>
                      <a:pt x="19584" y="3019"/>
                      <a:pt x="21762" y="1941"/>
                      <a:pt x="27065" y="1941"/>
                    </a:cubicBezTo>
                    <a:cubicBezTo>
                      <a:pt x="27242" y="1941"/>
                      <a:pt x="27422" y="1942"/>
                      <a:pt x="27606" y="1944"/>
                    </a:cubicBezTo>
                    <a:cubicBezTo>
                      <a:pt x="35720" y="2051"/>
                      <a:pt x="44356" y="4052"/>
                      <a:pt x="46811" y="4665"/>
                    </a:cubicBezTo>
                    <a:cubicBezTo>
                      <a:pt x="47171" y="4754"/>
                      <a:pt x="47530" y="4870"/>
                      <a:pt x="47876" y="5003"/>
                    </a:cubicBezTo>
                    <a:lnTo>
                      <a:pt x="49457" y="5624"/>
                    </a:lnTo>
                    <a:cubicBezTo>
                      <a:pt x="50815" y="6152"/>
                      <a:pt x="52128" y="6809"/>
                      <a:pt x="53371" y="7572"/>
                    </a:cubicBezTo>
                    <a:lnTo>
                      <a:pt x="58724" y="10870"/>
                    </a:lnTo>
                    <a:lnTo>
                      <a:pt x="59158" y="10169"/>
                    </a:lnTo>
                    <a:lnTo>
                      <a:pt x="53802" y="6871"/>
                    </a:lnTo>
                    <a:cubicBezTo>
                      <a:pt x="52519" y="6081"/>
                      <a:pt x="51161" y="5402"/>
                      <a:pt x="49758" y="4856"/>
                    </a:cubicBezTo>
                    <a:lnTo>
                      <a:pt x="48174" y="4239"/>
                    </a:lnTo>
                    <a:cubicBezTo>
                      <a:pt x="47796" y="4089"/>
                      <a:pt x="47406" y="3964"/>
                      <a:pt x="47011" y="3866"/>
                    </a:cubicBezTo>
                    <a:cubicBezTo>
                      <a:pt x="44534" y="3249"/>
                      <a:pt x="35818" y="1230"/>
                      <a:pt x="27620" y="1123"/>
                    </a:cubicBezTo>
                    <a:cubicBezTo>
                      <a:pt x="27437" y="1121"/>
                      <a:pt x="27257" y="1120"/>
                      <a:pt x="27080" y="1120"/>
                    </a:cubicBezTo>
                    <a:cubicBezTo>
                      <a:pt x="21575" y="1120"/>
                      <a:pt x="19304" y="2243"/>
                      <a:pt x="17292" y="3237"/>
                    </a:cubicBezTo>
                    <a:cubicBezTo>
                      <a:pt x="15987" y="3880"/>
                      <a:pt x="14860" y="4439"/>
                      <a:pt x="13000" y="4585"/>
                    </a:cubicBezTo>
                    <a:cubicBezTo>
                      <a:pt x="12829" y="4598"/>
                      <a:pt x="12654" y="4605"/>
                      <a:pt x="12475" y="4605"/>
                    </a:cubicBezTo>
                    <a:cubicBezTo>
                      <a:pt x="7721" y="4605"/>
                      <a:pt x="516" y="48"/>
                      <a:pt x="4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7813176" y="4197717"/>
                <a:ext cx="348898" cy="265237"/>
              </a:xfrm>
              <a:custGeom>
                <a:rect b="b" l="l" r="r" t="t"/>
                <a:pathLst>
                  <a:path extrusionOk="0" h="1563" w="2056">
                    <a:moveTo>
                      <a:pt x="1811" y="1"/>
                    </a:moveTo>
                    <a:lnTo>
                      <a:pt x="0" y="1185"/>
                    </a:lnTo>
                    <a:lnTo>
                      <a:pt x="248" y="1562"/>
                    </a:lnTo>
                    <a:lnTo>
                      <a:pt x="2055" y="378"/>
                    </a:ln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8136110" y="4240651"/>
                <a:ext cx="91976" cy="366207"/>
              </a:xfrm>
              <a:custGeom>
                <a:rect b="b" l="l" r="r" t="t"/>
                <a:pathLst>
                  <a:path extrusionOk="0" h="2158" w="542">
                    <a:moveTo>
                      <a:pt x="95" y="0"/>
                    </a:moveTo>
                    <a:lnTo>
                      <a:pt x="1" y="2135"/>
                    </a:lnTo>
                    <a:lnTo>
                      <a:pt x="445" y="2157"/>
                    </a:lnTo>
                    <a:lnTo>
                      <a:pt x="542" y="2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7425926" y="4350106"/>
                <a:ext cx="909239" cy="642475"/>
              </a:xfrm>
              <a:custGeom>
                <a:rect b="b" l="l" r="r" t="t"/>
                <a:pathLst>
                  <a:path extrusionOk="0" h="3786" w="5358">
                    <a:moveTo>
                      <a:pt x="2016" y="824"/>
                    </a:moveTo>
                    <a:cubicBezTo>
                      <a:pt x="2322" y="824"/>
                      <a:pt x="2682" y="900"/>
                      <a:pt x="3055" y="1069"/>
                    </a:cubicBezTo>
                    <a:cubicBezTo>
                      <a:pt x="3955" y="1477"/>
                      <a:pt x="4381" y="2196"/>
                      <a:pt x="4204" y="2587"/>
                    </a:cubicBezTo>
                    <a:cubicBezTo>
                      <a:pt x="4103" y="2815"/>
                      <a:pt x="3780" y="2959"/>
                      <a:pt x="3349" y="2959"/>
                    </a:cubicBezTo>
                    <a:cubicBezTo>
                      <a:pt x="3042" y="2959"/>
                      <a:pt x="2679" y="2885"/>
                      <a:pt x="2304" y="2715"/>
                    </a:cubicBezTo>
                    <a:cubicBezTo>
                      <a:pt x="1408" y="2307"/>
                      <a:pt x="977" y="1588"/>
                      <a:pt x="1154" y="1197"/>
                    </a:cubicBezTo>
                    <a:cubicBezTo>
                      <a:pt x="1256" y="971"/>
                      <a:pt x="1580" y="824"/>
                      <a:pt x="2016" y="824"/>
                    </a:cubicBezTo>
                    <a:close/>
                    <a:moveTo>
                      <a:pt x="2010" y="0"/>
                    </a:moveTo>
                    <a:cubicBezTo>
                      <a:pt x="1270" y="0"/>
                      <a:pt x="656" y="299"/>
                      <a:pt x="404" y="856"/>
                    </a:cubicBezTo>
                    <a:cubicBezTo>
                      <a:pt x="1" y="1739"/>
                      <a:pt x="689" y="2884"/>
                      <a:pt x="1963" y="3466"/>
                    </a:cubicBezTo>
                    <a:cubicBezTo>
                      <a:pt x="2437" y="3683"/>
                      <a:pt x="2912" y="3786"/>
                      <a:pt x="3347" y="3786"/>
                    </a:cubicBezTo>
                    <a:cubicBezTo>
                      <a:pt x="4088" y="3786"/>
                      <a:pt x="4706" y="3483"/>
                      <a:pt x="4958" y="2928"/>
                    </a:cubicBezTo>
                    <a:cubicBezTo>
                      <a:pt x="5358" y="2045"/>
                      <a:pt x="4674" y="900"/>
                      <a:pt x="3395" y="318"/>
                    </a:cubicBezTo>
                    <a:cubicBezTo>
                      <a:pt x="2922" y="103"/>
                      <a:pt x="2444" y="0"/>
                      <a:pt x="20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1690490" y="3794855"/>
                <a:ext cx="958282" cy="862403"/>
              </a:xfrm>
              <a:custGeom>
                <a:rect b="b" l="l" r="r" t="t"/>
                <a:pathLst>
                  <a:path extrusionOk="0" h="5082" w="5647">
                    <a:moveTo>
                      <a:pt x="5091" y="1"/>
                    </a:moveTo>
                    <a:cubicBezTo>
                      <a:pt x="5077" y="18"/>
                      <a:pt x="3444" y="1496"/>
                      <a:pt x="2255" y="2158"/>
                    </a:cubicBezTo>
                    <a:cubicBezTo>
                      <a:pt x="910" y="2898"/>
                      <a:pt x="36" y="4643"/>
                      <a:pt x="1" y="4718"/>
                    </a:cubicBezTo>
                    <a:lnTo>
                      <a:pt x="737" y="5082"/>
                    </a:lnTo>
                    <a:cubicBezTo>
                      <a:pt x="746" y="5065"/>
                      <a:pt x="1536" y="3493"/>
                      <a:pt x="2650" y="2877"/>
                    </a:cubicBezTo>
                    <a:cubicBezTo>
                      <a:pt x="3928" y="2170"/>
                      <a:pt x="5575" y="671"/>
                      <a:pt x="5646" y="608"/>
                    </a:cubicBezTo>
                    <a:lnTo>
                      <a:pt x="50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2316334" y="3771437"/>
                <a:ext cx="445286" cy="681675"/>
              </a:xfrm>
              <a:custGeom>
                <a:rect b="b" l="l" r="r" t="t"/>
                <a:pathLst>
                  <a:path extrusionOk="0" h="4017" w="2624">
                    <a:moveTo>
                      <a:pt x="1895" y="0"/>
                    </a:moveTo>
                    <a:lnTo>
                      <a:pt x="0" y="3640"/>
                    </a:lnTo>
                    <a:lnTo>
                      <a:pt x="729" y="4017"/>
                    </a:lnTo>
                    <a:lnTo>
                      <a:pt x="2624" y="382"/>
                    </a:lnTo>
                    <a:lnTo>
                      <a:pt x="18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2770614" y="3759389"/>
                <a:ext cx="664366" cy="354159"/>
              </a:xfrm>
              <a:custGeom>
                <a:rect b="b" l="l" r="r" t="t"/>
                <a:pathLst>
                  <a:path extrusionOk="0" h="2087" w="3915">
                    <a:moveTo>
                      <a:pt x="0" y="1"/>
                    </a:moveTo>
                    <a:lnTo>
                      <a:pt x="0" y="568"/>
                    </a:lnTo>
                    <a:cubicBezTo>
                      <a:pt x="0" y="1301"/>
                      <a:pt x="577" y="1909"/>
                      <a:pt x="1309" y="1949"/>
                    </a:cubicBezTo>
                    <a:lnTo>
                      <a:pt x="3897" y="2086"/>
                    </a:lnTo>
                    <a:lnTo>
                      <a:pt x="3915" y="1714"/>
                    </a:lnTo>
                    <a:lnTo>
                      <a:pt x="1327" y="1572"/>
                    </a:lnTo>
                    <a:cubicBezTo>
                      <a:pt x="795" y="1545"/>
                      <a:pt x="377" y="1101"/>
                      <a:pt x="377" y="568"/>
                    </a:cubicBez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4770839" y="1552473"/>
                <a:ext cx="602935" cy="658596"/>
              </a:xfrm>
              <a:custGeom>
                <a:rect b="b" l="l" r="r" t="t"/>
                <a:pathLst>
                  <a:path extrusionOk="0" h="3881" w="3553">
                    <a:moveTo>
                      <a:pt x="2700" y="1"/>
                    </a:moveTo>
                    <a:lnTo>
                      <a:pt x="2430" y="258"/>
                    </a:lnTo>
                    <a:lnTo>
                      <a:pt x="2509" y="343"/>
                    </a:lnTo>
                    <a:cubicBezTo>
                      <a:pt x="3108" y="982"/>
                      <a:pt x="3149" y="1977"/>
                      <a:pt x="2594" y="2655"/>
                    </a:cubicBezTo>
                    <a:lnTo>
                      <a:pt x="2438" y="2850"/>
                    </a:lnTo>
                    <a:cubicBezTo>
                      <a:pt x="2093" y="3277"/>
                      <a:pt x="1588" y="3505"/>
                      <a:pt x="1072" y="3505"/>
                    </a:cubicBezTo>
                    <a:cubicBezTo>
                      <a:pt x="771" y="3505"/>
                      <a:pt x="467" y="3427"/>
                      <a:pt x="187" y="3268"/>
                    </a:cubicBezTo>
                    <a:lnTo>
                      <a:pt x="1" y="3591"/>
                    </a:lnTo>
                    <a:cubicBezTo>
                      <a:pt x="339" y="3782"/>
                      <a:pt x="707" y="3880"/>
                      <a:pt x="1076" y="3880"/>
                    </a:cubicBezTo>
                    <a:cubicBezTo>
                      <a:pt x="1697" y="3880"/>
                      <a:pt x="2309" y="3601"/>
                      <a:pt x="2731" y="3085"/>
                    </a:cubicBezTo>
                    <a:lnTo>
                      <a:pt x="2886" y="2891"/>
                    </a:lnTo>
                    <a:cubicBezTo>
                      <a:pt x="3552" y="2065"/>
                      <a:pt x="3507" y="862"/>
                      <a:pt x="2780" y="86"/>
                    </a:cubicBezTo>
                    <a:lnTo>
                      <a:pt x="27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5137894" y="3141011"/>
                <a:ext cx="523347" cy="1002743"/>
              </a:xfrm>
              <a:custGeom>
                <a:rect b="b" l="l" r="r" t="t"/>
                <a:pathLst>
                  <a:path extrusionOk="0" h="5909" w="3084">
                    <a:moveTo>
                      <a:pt x="1563" y="1"/>
                    </a:moveTo>
                    <a:cubicBezTo>
                      <a:pt x="1048" y="1"/>
                      <a:pt x="565" y="328"/>
                      <a:pt x="426" y="800"/>
                    </a:cubicBezTo>
                    <a:cubicBezTo>
                      <a:pt x="288" y="1265"/>
                      <a:pt x="484" y="1714"/>
                      <a:pt x="693" y="2135"/>
                    </a:cubicBezTo>
                    <a:lnTo>
                      <a:pt x="1478" y="3698"/>
                    </a:lnTo>
                    <a:cubicBezTo>
                      <a:pt x="1390" y="3681"/>
                      <a:pt x="1303" y="3673"/>
                      <a:pt x="1216" y="3673"/>
                    </a:cubicBezTo>
                    <a:cubicBezTo>
                      <a:pt x="960" y="3673"/>
                      <a:pt x="714" y="3746"/>
                      <a:pt x="515" y="3889"/>
                    </a:cubicBezTo>
                    <a:cubicBezTo>
                      <a:pt x="213" y="4106"/>
                      <a:pt x="27" y="4475"/>
                      <a:pt x="13" y="4883"/>
                    </a:cubicBezTo>
                    <a:cubicBezTo>
                      <a:pt x="0" y="5292"/>
                      <a:pt x="160" y="5673"/>
                      <a:pt x="448" y="5908"/>
                    </a:cubicBezTo>
                    <a:lnTo>
                      <a:pt x="781" y="5505"/>
                    </a:lnTo>
                    <a:cubicBezTo>
                      <a:pt x="621" y="5371"/>
                      <a:pt x="527" y="5145"/>
                      <a:pt x="537" y="4901"/>
                    </a:cubicBezTo>
                    <a:cubicBezTo>
                      <a:pt x="546" y="4657"/>
                      <a:pt x="652" y="4434"/>
                      <a:pt x="820" y="4315"/>
                    </a:cubicBezTo>
                    <a:cubicBezTo>
                      <a:pt x="933" y="4234"/>
                      <a:pt x="1072" y="4193"/>
                      <a:pt x="1221" y="4193"/>
                    </a:cubicBezTo>
                    <a:cubicBezTo>
                      <a:pt x="1302" y="4193"/>
                      <a:pt x="1386" y="4205"/>
                      <a:pt x="1469" y="4231"/>
                    </a:cubicBezTo>
                    <a:cubicBezTo>
                      <a:pt x="1656" y="4288"/>
                      <a:pt x="1811" y="4399"/>
                      <a:pt x="1904" y="4541"/>
                    </a:cubicBezTo>
                    <a:lnTo>
                      <a:pt x="1975" y="4683"/>
                    </a:lnTo>
                    <a:lnTo>
                      <a:pt x="2450" y="4470"/>
                    </a:lnTo>
                    <a:cubicBezTo>
                      <a:pt x="2428" y="4407"/>
                      <a:pt x="2397" y="4346"/>
                      <a:pt x="2361" y="4284"/>
                    </a:cubicBezTo>
                    <a:lnTo>
                      <a:pt x="1162" y="1900"/>
                    </a:lnTo>
                    <a:cubicBezTo>
                      <a:pt x="990" y="1558"/>
                      <a:pt x="843" y="1230"/>
                      <a:pt x="927" y="951"/>
                    </a:cubicBezTo>
                    <a:cubicBezTo>
                      <a:pt x="1002" y="701"/>
                      <a:pt x="1285" y="523"/>
                      <a:pt x="1576" y="523"/>
                    </a:cubicBezTo>
                    <a:cubicBezTo>
                      <a:pt x="1616" y="523"/>
                      <a:pt x="1655" y="526"/>
                      <a:pt x="1695" y="533"/>
                    </a:cubicBezTo>
                    <a:cubicBezTo>
                      <a:pt x="2015" y="595"/>
                      <a:pt x="2307" y="871"/>
                      <a:pt x="2436" y="1230"/>
                    </a:cubicBezTo>
                    <a:cubicBezTo>
                      <a:pt x="2583" y="1643"/>
                      <a:pt x="2512" y="2091"/>
                      <a:pt x="2428" y="2393"/>
                    </a:cubicBezTo>
                    <a:lnTo>
                      <a:pt x="2934" y="2531"/>
                    </a:lnTo>
                    <a:cubicBezTo>
                      <a:pt x="3084" y="1994"/>
                      <a:pt x="3084" y="1483"/>
                      <a:pt x="2930" y="1057"/>
                    </a:cubicBezTo>
                    <a:cubicBezTo>
                      <a:pt x="2738" y="525"/>
                      <a:pt x="2295" y="116"/>
                      <a:pt x="1793" y="23"/>
                    </a:cubicBezTo>
                    <a:cubicBezTo>
                      <a:pt x="1716" y="8"/>
                      <a:pt x="1639" y="1"/>
                      <a:pt x="1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5696539" y="3569667"/>
                <a:ext cx="617869" cy="728342"/>
              </a:xfrm>
              <a:custGeom>
                <a:rect b="b" l="l" r="r" t="t"/>
                <a:pathLst>
                  <a:path extrusionOk="0" h="4292" w="3641">
                    <a:moveTo>
                      <a:pt x="3503" y="0"/>
                    </a:moveTo>
                    <a:cubicBezTo>
                      <a:pt x="2473" y="284"/>
                      <a:pt x="1559" y="910"/>
                      <a:pt x="920" y="1758"/>
                    </a:cubicBezTo>
                    <a:cubicBezTo>
                      <a:pt x="765" y="1895"/>
                      <a:pt x="649" y="2073"/>
                      <a:pt x="591" y="2268"/>
                    </a:cubicBezTo>
                    <a:lnTo>
                      <a:pt x="1" y="4292"/>
                    </a:lnTo>
                    <a:lnTo>
                      <a:pt x="1070" y="2473"/>
                    </a:lnTo>
                    <a:cubicBezTo>
                      <a:pt x="1142" y="2348"/>
                      <a:pt x="1221" y="2228"/>
                      <a:pt x="1306" y="2113"/>
                    </a:cubicBezTo>
                    <a:cubicBezTo>
                      <a:pt x="1422" y="2024"/>
                      <a:pt x="1566" y="1969"/>
                      <a:pt x="1711" y="1969"/>
                    </a:cubicBezTo>
                    <a:cubicBezTo>
                      <a:pt x="1727" y="1969"/>
                      <a:pt x="1743" y="1970"/>
                      <a:pt x="1758" y="1971"/>
                    </a:cubicBezTo>
                    <a:cubicBezTo>
                      <a:pt x="2047" y="1998"/>
                      <a:pt x="2309" y="2233"/>
                      <a:pt x="2371" y="2526"/>
                    </a:cubicBezTo>
                    <a:cubicBezTo>
                      <a:pt x="2434" y="2813"/>
                      <a:pt x="2295" y="3147"/>
                      <a:pt x="2047" y="3319"/>
                    </a:cubicBezTo>
                    <a:cubicBezTo>
                      <a:pt x="1909" y="3414"/>
                      <a:pt x="1740" y="3463"/>
                      <a:pt x="1569" y="3463"/>
                    </a:cubicBezTo>
                    <a:cubicBezTo>
                      <a:pt x="1426" y="3463"/>
                      <a:pt x="1282" y="3429"/>
                      <a:pt x="1155" y="3360"/>
                    </a:cubicBezTo>
                    <a:lnTo>
                      <a:pt x="910" y="3821"/>
                    </a:lnTo>
                    <a:cubicBezTo>
                      <a:pt x="1111" y="3929"/>
                      <a:pt x="1339" y="3982"/>
                      <a:pt x="1565" y="3982"/>
                    </a:cubicBezTo>
                    <a:cubicBezTo>
                      <a:pt x="1841" y="3982"/>
                      <a:pt x="2116" y="3904"/>
                      <a:pt x="2340" y="3751"/>
                    </a:cubicBezTo>
                    <a:cubicBezTo>
                      <a:pt x="2766" y="3462"/>
                      <a:pt x="2993" y="2911"/>
                      <a:pt x="2886" y="2414"/>
                    </a:cubicBezTo>
                    <a:cubicBezTo>
                      <a:pt x="2780" y="1930"/>
                      <a:pt x="2375" y="1545"/>
                      <a:pt x="1896" y="1461"/>
                    </a:cubicBezTo>
                    <a:cubicBezTo>
                      <a:pt x="2393" y="1016"/>
                      <a:pt x="2993" y="683"/>
                      <a:pt x="3641" y="506"/>
                    </a:cubicBezTo>
                    <a:lnTo>
                      <a:pt x="35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1765666" y="4696967"/>
                <a:ext cx="506377" cy="1230986"/>
              </a:xfrm>
              <a:custGeom>
                <a:rect b="b" l="l" r="r" t="t"/>
                <a:pathLst>
                  <a:path extrusionOk="0" h="7254" w="2984">
                    <a:moveTo>
                      <a:pt x="2318" y="1"/>
                    </a:moveTo>
                    <a:cubicBezTo>
                      <a:pt x="2136" y="250"/>
                      <a:pt x="560" y="2487"/>
                      <a:pt x="357" y="3698"/>
                    </a:cubicBezTo>
                    <a:cubicBezTo>
                      <a:pt x="166" y="4857"/>
                      <a:pt x="6" y="7103"/>
                      <a:pt x="1" y="7195"/>
                    </a:cubicBezTo>
                    <a:lnTo>
                      <a:pt x="818" y="7254"/>
                    </a:lnTo>
                    <a:cubicBezTo>
                      <a:pt x="822" y="7232"/>
                      <a:pt x="982" y="4954"/>
                      <a:pt x="1168" y="3836"/>
                    </a:cubicBezTo>
                    <a:cubicBezTo>
                      <a:pt x="1311" y="2967"/>
                      <a:pt x="2526" y="1115"/>
                      <a:pt x="2983" y="476"/>
                    </a:cubicBezTo>
                    <a:lnTo>
                      <a:pt x="23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1243167" y="5082350"/>
                <a:ext cx="702039" cy="240122"/>
              </a:xfrm>
              <a:custGeom>
                <a:rect b="b" l="l" r="r" t="t"/>
                <a:pathLst>
                  <a:path extrusionOk="0" h="1415" w="4137">
                    <a:moveTo>
                      <a:pt x="1658" y="0"/>
                    </a:moveTo>
                    <a:cubicBezTo>
                      <a:pt x="721" y="0"/>
                      <a:pt x="50" y="333"/>
                      <a:pt x="0" y="358"/>
                    </a:cubicBezTo>
                    <a:lnTo>
                      <a:pt x="306" y="956"/>
                    </a:lnTo>
                    <a:cubicBezTo>
                      <a:pt x="316" y="952"/>
                      <a:pt x="870" y="678"/>
                      <a:pt x="1652" y="678"/>
                    </a:cubicBezTo>
                    <a:cubicBezTo>
                      <a:pt x="2255" y="678"/>
                      <a:pt x="2994" y="841"/>
                      <a:pt x="3724" y="1415"/>
                    </a:cubicBezTo>
                    <a:lnTo>
                      <a:pt x="4136" y="886"/>
                    </a:lnTo>
                    <a:cubicBezTo>
                      <a:pt x="3261" y="198"/>
                      <a:pt x="2381" y="0"/>
                      <a:pt x="16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1188185" y="5299733"/>
                <a:ext cx="463953" cy="752439"/>
              </a:xfrm>
              <a:custGeom>
                <a:rect b="b" l="l" r="r" t="t"/>
                <a:pathLst>
                  <a:path extrusionOk="0" h="4434" w="2734">
                    <a:moveTo>
                      <a:pt x="736" y="0"/>
                    </a:moveTo>
                    <a:lnTo>
                      <a:pt x="0" y="359"/>
                    </a:lnTo>
                    <a:lnTo>
                      <a:pt x="1998" y="4434"/>
                    </a:lnTo>
                    <a:lnTo>
                      <a:pt x="2734" y="4069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1795193" y="4448530"/>
                <a:ext cx="1078767" cy="593772"/>
              </a:xfrm>
              <a:custGeom>
                <a:rect b="b" l="l" r="r" t="t"/>
                <a:pathLst>
                  <a:path extrusionOk="0" h="3499" w="6357">
                    <a:moveTo>
                      <a:pt x="5992" y="0"/>
                    </a:moveTo>
                    <a:cubicBezTo>
                      <a:pt x="5581" y="1826"/>
                      <a:pt x="2370" y="3123"/>
                      <a:pt x="1293" y="3123"/>
                    </a:cubicBezTo>
                    <a:cubicBezTo>
                      <a:pt x="1264" y="3123"/>
                      <a:pt x="1237" y="3122"/>
                      <a:pt x="1212" y="3120"/>
                    </a:cubicBezTo>
                    <a:cubicBezTo>
                      <a:pt x="422" y="3067"/>
                      <a:pt x="422" y="2602"/>
                      <a:pt x="422" y="2548"/>
                    </a:cubicBezTo>
                    <a:lnTo>
                      <a:pt x="257" y="2541"/>
                    </a:lnTo>
                    <a:lnTo>
                      <a:pt x="257" y="2541"/>
                    </a:lnTo>
                    <a:lnTo>
                      <a:pt x="49" y="2526"/>
                    </a:lnTo>
                    <a:lnTo>
                      <a:pt x="49" y="2526"/>
                    </a:lnTo>
                    <a:cubicBezTo>
                      <a:pt x="49" y="2534"/>
                      <a:pt x="0" y="3409"/>
                      <a:pt x="1185" y="3493"/>
                    </a:cubicBezTo>
                    <a:cubicBezTo>
                      <a:pt x="1217" y="3498"/>
                      <a:pt x="1248" y="3498"/>
                      <a:pt x="1283" y="3498"/>
                    </a:cubicBezTo>
                    <a:cubicBezTo>
                      <a:pt x="1904" y="3498"/>
                      <a:pt x="3036" y="3134"/>
                      <a:pt x="3981" y="2624"/>
                    </a:cubicBezTo>
                    <a:cubicBezTo>
                      <a:pt x="4749" y="2206"/>
                      <a:pt x="6076" y="1328"/>
                      <a:pt x="6356" y="80"/>
                    </a:cubicBezTo>
                    <a:lnTo>
                      <a:pt x="59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2088261" y="3621424"/>
                <a:ext cx="244195" cy="319710"/>
              </a:xfrm>
              <a:custGeom>
                <a:rect b="b" l="l" r="r" t="t"/>
                <a:pathLst>
                  <a:path extrusionOk="0" h="1884" w="1439">
                    <a:moveTo>
                      <a:pt x="217" y="1"/>
                    </a:moveTo>
                    <a:lnTo>
                      <a:pt x="0" y="308"/>
                    </a:lnTo>
                    <a:lnTo>
                      <a:pt x="896" y="943"/>
                    </a:lnTo>
                    <a:lnTo>
                      <a:pt x="315" y="1644"/>
                    </a:lnTo>
                    <a:lnTo>
                      <a:pt x="603" y="1883"/>
                    </a:lnTo>
                    <a:lnTo>
                      <a:pt x="1438" y="867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2275607" y="1887795"/>
                <a:ext cx="527420" cy="104873"/>
              </a:xfrm>
              <a:custGeom>
                <a:rect b="b" l="l" r="r" t="t"/>
                <a:pathLst>
                  <a:path extrusionOk="0" h="618" w="3108">
                    <a:moveTo>
                      <a:pt x="1" y="1"/>
                    </a:moveTo>
                    <a:lnTo>
                      <a:pt x="1" y="617"/>
                    </a:lnTo>
                    <a:lnTo>
                      <a:pt x="3108" y="617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5564005" y="4525912"/>
                <a:ext cx="1002743" cy="540487"/>
              </a:xfrm>
              <a:custGeom>
                <a:rect b="b" l="l" r="r" t="t"/>
                <a:pathLst>
                  <a:path extrusionOk="0" h="3185" w="5909">
                    <a:moveTo>
                      <a:pt x="5373" y="0"/>
                    </a:moveTo>
                    <a:cubicBezTo>
                      <a:pt x="1722" y="0"/>
                      <a:pt x="73" y="2719"/>
                      <a:pt x="1" y="2842"/>
                    </a:cubicBezTo>
                    <a:lnTo>
                      <a:pt x="583" y="3184"/>
                    </a:lnTo>
                    <a:cubicBezTo>
                      <a:pt x="595" y="3159"/>
                      <a:pt x="2103" y="673"/>
                      <a:pt x="5391" y="673"/>
                    </a:cubicBezTo>
                    <a:cubicBezTo>
                      <a:pt x="5543" y="673"/>
                      <a:pt x="5699" y="678"/>
                      <a:pt x="5860" y="689"/>
                    </a:cubicBezTo>
                    <a:lnTo>
                      <a:pt x="5909" y="19"/>
                    </a:lnTo>
                    <a:cubicBezTo>
                      <a:pt x="5725" y="6"/>
                      <a:pt x="5547" y="0"/>
                      <a:pt x="5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4662402" y="4273911"/>
                <a:ext cx="755833" cy="693045"/>
              </a:xfrm>
              <a:custGeom>
                <a:rect b="b" l="l" r="r" t="t"/>
                <a:pathLst>
                  <a:path extrusionOk="0" h="4084" w="4454">
                    <a:moveTo>
                      <a:pt x="107" y="0"/>
                    </a:moveTo>
                    <a:lnTo>
                      <a:pt x="1" y="666"/>
                    </a:lnTo>
                    <a:cubicBezTo>
                      <a:pt x="27" y="670"/>
                      <a:pt x="2917" y="1176"/>
                      <a:pt x="3809" y="4083"/>
                    </a:cubicBezTo>
                    <a:lnTo>
                      <a:pt x="4453" y="3883"/>
                    </a:lnTo>
                    <a:cubicBezTo>
                      <a:pt x="3441" y="581"/>
                      <a:pt x="246" y="22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4593844" y="4495706"/>
                <a:ext cx="528268" cy="1285289"/>
              </a:xfrm>
              <a:custGeom>
                <a:rect b="b" l="l" r="r" t="t"/>
                <a:pathLst>
                  <a:path extrusionOk="0" h="7574" w="3113">
                    <a:moveTo>
                      <a:pt x="1066" y="672"/>
                    </a:moveTo>
                    <a:cubicBezTo>
                      <a:pt x="1204" y="672"/>
                      <a:pt x="1363" y="721"/>
                      <a:pt x="1484" y="841"/>
                    </a:cubicBezTo>
                    <a:cubicBezTo>
                      <a:pt x="1816" y="1160"/>
                      <a:pt x="2029" y="1520"/>
                      <a:pt x="2150" y="1959"/>
                    </a:cubicBezTo>
                    <a:cubicBezTo>
                      <a:pt x="1865" y="1959"/>
                      <a:pt x="1492" y="1951"/>
                      <a:pt x="1355" y="1889"/>
                    </a:cubicBezTo>
                    <a:cubicBezTo>
                      <a:pt x="1044" y="1756"/>
                      <a:pt x="724" y="1351"/>
                      <a:pt x="707" y="1072"/>
                    </a:cubicBezTo>
                    <a:cubicBezTo>
                      <a:pt x="693" y="890"/>
                      <a:pt x="747" y="770"/>
                      <a:pt x="876" y="712"/>
                    </a:cubicBezTo>
                    <a:cubicBezTo>
                      <a:pt x="929" y="685"/>
                      <a:pt x="996" y="672"/>
                      <a:pt x="1066" y="672"/>
                    </a:cubicBezTo>
                    <a:close/>
                    <a:moveTo>
                      <a:pt x="1070" y="0"/>
                    </a:moveTo>
                    <a:cubicBezTo>
                      <a:pt x="903" y="0"/>
                      <a:pt x="738" y="34"/>
                      <a:pt x="587" y="105"/>
                    </a:cubicBezTo>
                    <a:cubicBezTo>
                      <a:pt x="210" y="282"/>
                      <a:pt x="1" y="659"/>
                      <a:pt x="37" y="1121"/>
                    </a:cubicBezTo>
                    <a:cubicBezTo>
                      <a:pt x="77" y="1711"/>
                      <a:pt x="613" y="2301"/>
                      <a:pt x="1084" y="2506"/>
                    </a:cubicBezTo>
                    <a:cubicBezTo>
                      <a:pt x="1351" y="2621"/>
                      <a:pt x="1795" y="2635"/>
                      <a:pt x="2274" y="2635"/>
                    </a:cubicBezTo>
                    <a:cubicBezTo>
                      <a:pt x="2278" y="2674"/>
                      <a:pt x="2283" y="2709"/>
                      <a:pt x="2291" y="2750"/>
                    </a:cubicBezTo>
                    <a:cubicBezTo>
                      <a:pt x="2340" y="3082"/>
                      <a:pt x="2393" y="3424"/>
                      <a:pt x="2412" y="3739"/>
                    </a:cubicBezTo>
                    <a:cubicBezTo>
                      <a:pt x="2434" y="4104"/>
                      <a:pt x="2381" y="4440"/>
                      <a:pt x="2327" y="4796"/>
                    </a:cubicBezTo>
                    <a:cubicBezTo>
                      <a:pt x="2295" y="4978"/>
                      <a:pt x="2269" y="5164"/>
                      <a:pt x="2248" y="5359"/>
                    </a:cubicBezTo>
                    <a:cubicBezTo>
                      <a:pt x="2176" y="6074"/>
                      <a:pt x="2172" y="6784"/>
                      <a:pt x="2172" y="7574"/>
                    </a:cubicBezTo>
                    <a:lnTo>
                      <a:pt x="2846" y="7570"/>
                    </a:lnTo>
                    <a:cubicBezTo>
                      <a:pt x="2842" y="6802"/>
                      <a:pt x="2846" y="6109"/>
                      <a:pt x="2918" y="5431"/>
                    </a:cubicBezTo>
                    <a:cubicBezTo>
                      <a:pt x="2935" y="5249"/>
                      <a:pt x="2961" y="5071"/>
                      <a:pt x="2993" y="4898"/>
                    </a:cubicBezTo>
                    <a:cubicBezTo>
                      <a:pt x="3051" y="4525"/>
                      <a:pt x="3112" y="4139"/>
                      <a:pt x="3086" y="3700"/>
                    </a:cubicBezTo>
                    <a:cubicBezTo>
                      <a:pt x="3063" y="3354"/>
                      <a:pt x="3010" y="2994"/>
                      <a:pt x="2953" y="2647"/>
                    </a:cubicBezTo>
                    <a:cubicBezTo>
                      <a:pt x="2935" y="2510"/>
                      <a:pt x="2913" y="2377"/>
                      <a:pt x="2895" y="2248"/>
                    </a:cubicBezTo>
                    <a:cubicBezTo>
                      <a:pt x="2789" y="1484"/>
                      <a:pt x="2478" y="867"/>
                      <a:pt x="1955" y="357"/>
                    </a:cubicBezTo>
                    <a:cubicBezTo>
                      <a:pt x="1713" y="124"/>
                      <a:pt x="1389" y="0"/>
                      <a:pt x="1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5881848" y="5075053"/>
                <a:ext cx="762451" cy="725457"/>
              </a:xfrm>
              <a:custGeom>
                <a:rect b="b" l="l" r="r" t="t"/>
                <a:pathLst>
                  <a:path extrusionOk="0" h="4275" w="4493">
                    <a:moveTo>
                      <a:pt x="1786" y="0"/>
                    </a:moveTo>
                    <a:cubicBezTo>
                      <a:pt x="1223" y="0"/>
                      <a:pt x="727" y="393"/>
                      <a:pt x="613" y="964"/>
                    </a:cubicBezTo>
                    <a:lnTo>
                      <a:pt x="1" y="3996"/>
                    </a:lnTo>
                    <a:lnTo>
                      <a:pt x="586" y="4111"/>
                    </a:lnTo>
                    <a:lnTo>
                      <a:pt x="1199" y="1085"/>
                    </a:lnTo>
                    <a:cubicBezTo>
                      <a:pt x="1259" y="796"/>
                      <a:pt x="1506" y="600"/>
                      <a:pt x="1792" y="600"/>
                    </a:cubicBezTo>
                    <a:cubicBezTo>
                      <a:pt x="1828" y="600"/>
                      <a:pt x="1864" y="603"/>
                      <a:pt x="1901" y="610"/>
                    </a:cubicBezTo>
                    <a:lnTo>
                      <a:pt x="3360" y="862"/>
                    </a:lnTo>
                    <a:cubicBezTo>
                      <a:pt x="3663" y="915"/>
                      <a:pt x="3880" y="1186"/>
                      <a:pt x="3866" y="1488"/>
                    </a:cubicBezTo>
                    <a:lnTo>
                      <a:pt x="3733" y="4248"/>
                    </a:lnTo>
                    <a:lnTo>
                      <a:pt x="4333" y="4275"/>
                    </a:lnTo>
                    <a:lnTo>
                      <a:pt x="4462" y="1519"/>
                    </a:lnTo>
                    <a:cubicBezTo>
                      <a:pt x="4493" y="915"/>
                      <a:pt x="4062" y="378"/>
                      <a:pt x="3467" y="276"/>
                    </a:cubicBezTo>
                    <a:lnTo>
                      <a:pt x="2002" y="19"/>
                    </a:lnTo>
                    <a:cubicBezTo>
                      <a:pt x="1929" y="6"/>
                      <a:pt x="1857" y="0"/>
                      <a:pt x="1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6192225" y="5185866"/>
                <a:ext cx="186158" cy="619226"/>
              </a:xfrm>
              <a:custGeom>
                <a:rect b="b" l="l" r="r" t="t"/>
                <a:pathLst>
                  <a:path extrusionOk="0" h="3649" w="1097">
                    <a:moveTo>
                      <a:pt x="507" y="0"/>
                    </a:moveTo>
                    <a:lnTo>
                      <a:pt x="1" y="3564"/>
                    </a:lnTo>
                    <a:lnTo>
                      <a:pt x="591" y="3649"/>
                    </a:lnTo>
                    <a:lnTo>
                      <a:pt x="1097" y="86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7" name="Google Shape;347;p33"/>
            <p:cNvSpPr/>
            <p:nvPr/>
          </p:nvSpPr>
          <p:spPr>
            <a:xfrm>
              <a:off x="-531102" y="-214000"/>
              <a:ext cx="5020575" cy="2140750"/>
            </a:xfrm>
            <a:custGeom>
              <a:rect b="b" l="l" r="r" t="t"/>
              <a:pathLst>
                <a:path extrusionOk="0" h="85630" w="200823">
                  <a:moveTo>
                    <a:pt x="0" y="1971"/>
                  </a:moveTo>
                  <a:lnTo>
                    <a:pt x="7882" y="53529"/>
                  </a:lnTo>
                  <a:lnTo>
                    <a:pt x="17734" y="52051"/>
                  </a:lnTo>
                  <a:lnTo>
                    <a:pt x="25779" y="51476"/>
                  </a:lnTo>
                  <a:lnTo>
                    <a:pt x="30541" y="51641"/>
                  </a:lnTo>
                  <a:lnTo>
                    <a:pt x="38915" y="52215"/>
                  </a:lnTo>
                  <a:lnTo>
                    <a:pt x="46140" y="53447"/>
                  </a:lnTo>
                  <a:lnTo>
                    <a:pt x="55171" y="55746"/>
                  </a:lnTo>
                  <a:lnTo>
                    <a:pt x="68471" y="60836"/>
                  </a:lnTo>
                  <a:lnTo>
                    <a:pt x="73479" y="63134"/>
                  </a:lnTo>
                  <a:lnTo>
                    <a:pt x="77994" y="65269"/>
                  </a:lnTo>
                  <a:lnTo>
                    <a:pt x="86697" y="69538"/>
                  </a:lnTo>
                  <a:lnTo>
                    <a:pt x="97944" y="74464"/>
                  </a:lnTo>
                  <a:lnTo>
                    <a:pt x="103034" y="76517"/>
                  </a:lnTo>
                  <a:lnTo>
                    <a:pt x="113789" y="79801"/>
                  </a:lnTo>
                  <a:lnTo>
                    <a:pt x="131769" y="83413"/>
                  </a:lnTo>
                  <a:lnTo>
                    <a:pt x="141548" y="84726"/>
                  </a:lnTo>
                  <a:lnTo>
                    <a:pt x="153042" y="85630"/>
                  </a:lnTo>
                  <a:lnTo>
                    <a:pt x="183993" y="77255"/>
                  </a:lnTo>
                  <a:lnTo>
                    <a:pt x="200823" y="0"/>
                  </a:lnTo>
                  <a:lnTo>
                    <a:pt x="124635" y="66500"/>
                  </a:lnTo>
                  <a:lnTo>
                    <a:pt x="58701" y="164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348" name="Google Shape;348;p33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5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 txBox="1"/>
          <p:nvPr>
            <p:ph idx="1" type="subTitle"/>
          </p:nvPr>
        </p:nvSpPr>
        <p:spPr>
          <a:xfrm>
            <a:off x="3666095" y="3269800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0" name="Google Shape;350;p33"/>
          <p:cNvSpPr txBox="1"/>
          <p:nvPr>
            <p:ph idx="2" type="subTitle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1" name="Google Shape;351;p33"/>
          <p:cNvSpPr txBox="1"/>
          <p:nvPr>
            <p:ph idx="3" type="subTitle"/>
          </p:nvPr>
        </p:nvSpPr>
        <p:spPr>
          <a:xfrm>
            <a:off x="6372151" y="1334404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2" name="Google Shape;352;p33"/>
          <p:cNvSpPr txBox="1"/>
          <p:nvPr>
            <p:ph type="title"/>
          </p:nvPr>
        </p:nvSpPr>
        <p:spPr>
          <a:xfrm>
            <a:off x="943571" y="163791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53" name="Google Shape;353;p33"/>
          <p:cNvSpPr txBox="1"/>
          <p:nvPr>
            <p:ph idx="4" type="title"/>
          </p:nvPr>
        </p:nvSpPr>
        <p:spPr>
          <a:xfrm>
            <a:off x="3849225" y="2765793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54" name="Google Shape;354;p33"/>
          <p:cNvSpPr txBox="1"/>
          <p:nvPr>
            <p:ph idx="5" type="title"/>
          </p:nvPr>
        </p:nvSpPr>
        <p:spPr>
          <a:xfrm>
            <a:off x="6553104" y="833644"/>
            <a:ext cx="73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55" name="Google Shape;355;p33"/>
          <p:cNvSpPr txBox="1"/>
          <p:nvPr>
            <p:ph idx="6" type="title"/>
          </p:nvPr>
        </p:nvSpPr>
        <p:spPr>
          <a:xfrm>
            <a:off x="713232" y="393192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4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9" name="Google Shape;359;p34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lphaLcPeriod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360" name="Google Shape;36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3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5" name="Google Shape;365;p35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66" name="Google Shape;366;p35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67" name="Google Shape;367;p35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68" name="Google Shape;368;p35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69" name="Google Shape;369;p3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5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5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" name="Google Shape;373;p35"/>
          <p:cNvGrpSpPr/>
          <p:nvPr/>
        </p:nvGrpSpPr>
        <p:grpSpPr>
          <a:xfrm>
            <a:off x="3389744" y="4759529"/>
            <a:ext cx="563794" cy="390618"/>
            <a:chOff x="3394506" y="4742861"/>
            <a:chExt cx="563794" cy="390618"/>
          </a:xfrm>
        </p:grpSpPr>
        <p:sp>
          <p:nvSpPr>
            <p:cNvPr id="374" name="Google Shape;374;p35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78" name="Google Shape;37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36"/>
          <p:cNvSpPr/>
          <p:nvPr/>
        </p:nvSpPr>
        <p:spPr>
          <a:xfrm>
            <a:off x="-55350" y="1337550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2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6"/>
          <p:cNvSpPr/>
          <p:nvPr/>
        </p:nvSpPr>
        <p:spPr>
          <a:xfrm>
            <a:off x="2750" y="3689923"/>
            <a:ext cx="9144000" cy="14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p36"/>
          <p:cNvCxnSpPr/>
          <p:nvPr/>
        </p:nvCxnSpPr>
        <p:spPr>
          <a:xfrm>
            <a:off x="79449" y="4519952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5" name="Google Shape;385;p37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7"/>
          <p:cNvSpPr txBox="1"/>
          <p:nvPr>
            <p:ph idx="2" type="title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38"/>
          <p:cNvGrpSpPr/>
          <p:nvPr/>
        </p:nvGrpSpPr>
        <p:grpSpPr>
          <a:xfrm rot="-748857">
            <a:off x="7388797" y="4089892"/>
            <a:ext cx="2411212" cy="1590175"/>
            <a:chOff x="7512977" y="3864393"/>
            <a:chExt cx="2411380" cy="1590286"/>
          </a:xfrm>
        </p:grpSpPr>
        <p:sp>
          <p:nvSpPr>
            <p:cNvPr id="390" name="Google Shape;390;p3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3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3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394" name="Google Shape;394;p3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fmla="val 1079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fmla="val 10795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982850" y="769675"/>
              <a:ext cx="7447932" cy="3567146"/>
            </a:xfrm>
            <a:custGeom>
              <a:rect b="b" l="l" r="r" t="t"/>
              <a:pathLst>
                <a:path extrusionOk="0" h="8515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982850" y="769675"/>
              <a:ext cx="7447932" cy="861310"/>
            </a:xfrm>
            <a:custGeom>
              <a:rect b="b" l="l" r="r" t="t"/>
              <a:pathLst>
                <a:path extrusionOk="0" h="2056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982850" y="3477191"/>
              <a:ext cx="7447932" cy="859634"/>
            </a:xfrm>
            <a:custGeom>
              <a:rect b="b" l="l" r="r" t="t"/>
              <a:pathLst>
                <a:path extrusionOk="0" h="2052" w="16614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398974" y="1041634"/>
              <a:ext cx="276372" cy="241431"/>
            </a:xfrm>
            <a:custGeom>
              <a:rect b="b" l="l" r="r" t="t"/>
              <a:pathLst>
                <a:path extrusionOk="0" h="680" w="675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2398974" y="3791714"/>
              <a:ext cx="276372" cy="240010"/>
            </a:xfrm>
            <a:custGeom>
              <a:rect b="b" l="l" r="r" t="t"/>
              <a:pathLst>
                <a:path extrusionOk="0" h="676" w="675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483973" y="1041634"/>
              <a:ext cx="276781" cy="241431"/>
            </a:xfrm>
            <a:custGeom>
              <a:rect b="b" l="l" r="r" t="t"/>
              <a:pathLst>
                <a:path extrusionOk="0" h="680" w="676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483973" y="3791714"/>
              <a:ext cx="276781" cy="240010"/>
            </a:xfrm>
            <a:custGeom>
              <a:rect b="b" l="l" r="r" t="t"/>
              <a:pathLst>
                <a:path extrusionOk="0" h="676" w="676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982859" y="1630567"/>
              <a:ext cx="739849" cy="1847040"/>
            </a:xfrm>
            <a:custGeom>
              <a:rect b="b" l="l" r="r" t="t"/>
              <a:pathLst>
                <a:path extrusionOk="0" h="4409" w="1807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82859" y="3477190"/>
              <a:ext cx="774242" cy="859634"/>
            </a:xfrm>
            <a:custGeom>
              <a:rect b="b" l="l" r="r" t="t"/>
              <a:pathLst>
                <a:path extrusionOk="0" h="2052" w="1891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982859" y="769675"/>
              <a:ext cx="774242" cy="861310"/>
            </a:xfrm>
            <a:custGeom>
              <a:rect b="b" l="l" r="r" t="t"/>
              <a:pathLst>
                <a:path extrusionOk="0" h="2056" w="1891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38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39"/>
          <p:cNvSpPr txBox="1"/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1" name="Google Shape;411;p39"/>
          <p:cNvSpPr txBox="1"/>
          <p:nvPr>
            <p:ph idx="1" type="subTitle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412" name="Google Shape;412;p39"/>
          <p:cNvGrpSpPr/>
          <p:nvPr/>
        </p:nvGrpSpPr>
        <p:grpSpPr>
          <a:xfrm>
            <a:off x="-102401" y="-14864"/>
            <a:ext cx="9351942" cy="1191015"/>
            <a:chOff x="-102401" y="-14864"/>
            <a:chExt cx="9351942" cy="1191015"/>
          </a:xfrm>
        </p:grpSpPr>
        <p:grpSp>
          <p:nvGrpSpPr>
            <p:cNvPr id="413" name="Google Shape;413;p39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414" name="Google Shape;414;p39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rect b="b" l="l" r="r" t="t"/>
                <a:pathLst>
                  <a:path extrusionOk="0" h="2242" w="2242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9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rect b="b" l="l" r="r" t="t"/>
                <a:pathLst>
                  <a:path extrusionOk="0" h="4776" w="65925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9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rect b="b" l="l" r="r" t="t"/>
                <a:pathLst>
                  <a:path extrusionOk="0" h="4554" w="8776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rect b="b" l="l" r="r" t="t"/>
                <a:pathLst>
                  <a:path extrusionOk="0" h="3309" w="66004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8" name="Google Shape;418;p39"/>
            <p:cNvSpPr/>
            <p:nvPr/>
          </p:nvSpPr>
          <p:spPr>
            <a:xfrm>
              <a:off x="3398400" y="360475"/>
              <a:ext cx="2384192" cy="772136"/>
            </a:xfrm>
            <a:custGeom>
              <a:rect b="b" l="l" r="r" t="t"/>
              <a:pathLst>
                <a:path extrusionOk="0" h="7785" w="18335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3572645" y="460848"/>
              <a:ext cx="2078349" cy="570994"/>
            </a:xfrm>
            <a:custGeom>
              <a:rect b="b" l="l" r="r" t="t"/>
              <a:pathLst>
                <a:path extrusionOk="0" h="5757" w="15983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3572645" y="460848"/>
              <a:ext cx="1456262" cy="460108"/>
            </a:xfrm>
            <a:custGeom>
              <a:rect b="b" l="l" r="r" t="t"/>
              <a:pathLst>
                <a:path extrusionOk="0" h="4639" w="11199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164689" y="979770"/>
              <a:ext cx="851989" cy="196381"/>
            </a:xfrm>
            <a:custGeom>
              <a:rect b="b" l="l" r="r" t="t"/>
              <a:pathLst>
                <a:path extrusionOk="0" h="1980" w="6552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292902" y="1040966"/>
              <a:ext cx="97656" cy="73990"/>
            </a:xfrm>
            <a:custGeom>
              <a:rect b="b" l="l" r="r" t="t"/>
              <a:pathLst>
                <a:path extrusionOk="0" h="746" w="751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39"/>
          <p:cNvGrpSpPr/>
          <p:nvPr/>
        </p:nvGrpSpPr>
        <p:grpSpPr>
          <a:xfrm>
            <a:off x="100" y="3246656"/>
            <a:ext cx="9143942" cy="2459740"/>
            <a:chOff x="100" y="3246656"/>
            <a:chExt cx="9143942" cy="2459740"/>
          </a:xfrm>
        </p:grpSpPr>
        <p:sp>
          <p:nvSpPr>
            <p:cNvPr id="424" name="Google Shape;424;p39"/>
            <p:cNvSpPr/>
            <p:nvPr/>
          </p:nvSpPr>
          <p:spPr>
            <a:xfrm>
              <a:off x="8520133" y="5260606"/>
              <a:ext cx="622097" cy="59621"/>
            </a:xfrm>
            <a:custGeom>
              <a:rect b="b" l="l" r="r" t="t"/>
              <a:pathLst>
                <a:path extrusionOk="0" h="570" w="4489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113337" y="5183173"/>
              <a:ext cx="2112561" cy="411312"/>
            </a:xfrm>
            <a:custGeom>
              <a:rect b="b" l="l" r="r" t="t"/>
              <a:pathLst>
                <a:path extrusionOk="0" h="2903" w="1491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6926473" y="5350929"/>
              <a:ext cx="486271" cy="74951"/>
            </a:xfrm>
            <a:custGeom>
              <a:rect b="b" l="l" r="r" t="t"/>
              <a:pathLst>
                <a:path extrusionOk="0" h="529" w="3432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7" name="Google Shape;427;p39"/>
            <p:cNvGrpSpPr/>
            <p:nvPr/>
          </p:nvGrpSpPr>
          <p:grpSpPr>
            <a:xfrm>
              <a:off x="100" y="3246656"/>
              <a:ext cx="9143942" cy="2459740"/>
              <a:chOff x="100" y="3246656"/>
              <a:chExt cx="9143942" cy="2459740"/>
            </a:xfrm>
          </p:grpSpPr>
          <p:sp>
            <p:nvSpPr>
              <p:cNvPr id="428" name="Google Shape;428;p39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rect b="b" l="l" r="r" t="t"/>
                <a:pathLst>
                  <a:path extrusionOk="0" h="22162" w="65969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431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rect b="b" l="l" r="r" t="t"/>
                <a:pathLst>
                  <a:path extrusionOk="0" h="9126" w="16099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rect b="b" l="l" r="r" t="t"/>
                <a:pathLst>
                  <a:path extrusionOk="0" h="5673" w="65938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39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rect b="b" l="l" r="r" t="t"/>
                <a:pathLst>
                  <a:path extrusionOk="0" h="6273" w="33573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39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rect b="b" l="l" r="r" t="t"/>
                <a:pathLst>
                  <a:path extrusionOk="0" h="9454" w="4221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39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rect b="b" l="l" r="r" t="t"/>
                <a:pathLst>
                  <a:path extrusionOk="0" h="9454" w="4222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39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rect b="b" l="l" r="r" t="t"/>
                <a:pathLst>
                  <a:path extrusionOk="0" h="5638" w="65258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76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9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rect b="b" l="l" r="r" t="t"/>
                <a:pathLst>
                  <a:path extrusionOk="0" h="7222" w="7222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9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rect b="b" l="l" r="r" t="t"/>
                <a:pathLst>
                  <a:path extrusionOk="0" h="8620" w="8621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9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rect b="b" l="l" r="r" t="t"/>
                <a:pathLst>
                  <a:path extrusionOk="0" h="6334" w="6335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9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rect b="b" l="l" r="r" t="t"/>
                <a:pathLst>
                  <a:path extrusionOk="0" h="9938" w="645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9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rect b="b" l="l" r="r" t="t"/>
                <a:pathLst>
                  <a:path extrusionOk="0" h="569" w="5017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9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rect b="b" l="l" r="r" t="t"/>
                <a:pathLst>
                  <a:path extrusionOk="0" h="565" w="4928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rect b="b" l="l" r="r" t="t"/>
                <a:pathLst>
                  <a:path extrusionOk="0" h="569" w="396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9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rect b="b" l="l" r="r" t="t"/>
                <a:pathLst>
                  <a:path extrusionOk="0" h="565" w="5083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9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rect b="b" l="l" r="r" t="t"/>
                <a:pathLst>
                  <a:path extrusionOk="0" h="3241" w="3242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9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rect b="b" l="l" r="r" t="t"/>
                <a:pathLst>
                  <a:path extrusionOk="0" h="2435" w="2513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9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rect b="b" l="l" r="r" t="t"/>
                <a:pathLst>
                  <a:path extrusionOk="0" h="730" w="729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rect b="b" l="l" r="r" t="t"/>
                <a:pathLst>
                  <a:path extrusionOk="0" h="1057" w="214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rect b="b" l="l" r="r" t="t"/>
                <a:pathLst>
                  <a:path extrusionOk="0" h="3463" w="3459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9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rect b="b" l="l" r="r" t="t"/>
                <a:pathLst>
                  <a:path extrusionOk="0" h="2434" w="2514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9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rect b="b" l="l" r="r" t="t"/>
                <a:pathLst>
                  <a:path extrusionOk="0" h="724" w="729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9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rect b="b" l="l" r="r" t="t"/>
                <a:pathLst>
                  <a:path extrusionOk="0" h="1057" w="218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9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9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5" name="Google Shape;455;p39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456" name="Google Shape;456;p39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rect b="b" l="l" r="r" t="t"/>
                  <a:pathLst>
                    <a:path extrusionOk="0" h="20916" w="23595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39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rect b="b" l="l" r="r" t="t"/>
                  <a:pathLst>
                    <a:path extrusionOk="0" h="8954" w="17497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8" name="Google Shape;458;p39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9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39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0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0"/>
          <p:cNvSpPr/>
          <p:nvPr/>
        </p:nvSpPr>
        <p:spPr>
          <a:xfrm>
            <a:off x="7609560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0"/>
          <p:cNvSpPr/>
          <p:nvPr/>
        </p:nvSpPr>
        <p:spPr>
          <a:xfrm>
            <a:off x="7486262" y="4830089"/>
            <a:ext cx="321723" cy="171185"/>
          </a:xfrm>
          <a:custGeom>
            <a:rect b="b" l="l" r="r" t="t"/>
            <a:pathLst>
              <a:path extrusionOk="0" h="1169" w="2197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0"/>
          <p:cNvSpPr/>
          <p:nvPr/>
        </p:nvSpPr>
        <p:spPr>
          <a:xfrm>
            <a:off x="7483479" y="4724217"/>
            <a:ext cx="331095" cy="22258"/>
          </a:xfrm>
          <a:custGeom>
            <a:rect b="b" l="l" r="r" t="t"/>
            <a:pathLst>
              <a:path extrusionOk="0" h="152" w="2261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7505737" y="4761411"/>
            <a:ext cx="286578" cy="181290"/>
          </a:xfrm>
          <a:custGeom>
            <a:rect b="b" l="l" r="r" t="t"/>
            <a:pathLst>
              <a:path extrusionOk="0" h="1238" w="1957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7483479" y="4746328"/>
            <a:ext cx="331095" cy="15229"/>
          </a:xfrm>
          <a:custGeom>
            <a:rect b="b" l="l" r="r" t="t"/>
            <a:pathLst>
              <a:path extrusionOk="0" h="104" w="2261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0"/>
          <p:cNvSpPr/>
          <p:nvPr/>
        </p:nvSpPr>
        <p:spPr>
          <a:xfrm>
            <a:off x="6098496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5974466" y="4830089"/>
            <a:ext cx="322455" cy="171185"/>
          </a:xfrm>
          <a:custGeom>
            <a:rect b="b" l="l" r="r" t="t"/>
            <a:pathLst>
              <a:path extrusionOk="0" h="1169" w="2202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0"/>
          <p:cNvSpPr/>
          <p:nvPr/>
        </p:nvSpPr>
        <p:spPr>
          <a:xfrm>
            <a:off x="5972562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0"/>
          <p:cNvSpPr/>
          <p:nvPr/>
        </p:nvSpPr>
        <p:spPr>
          <a:xfrm>
            <a:off x="5994527" y="4761411"/>
            <a:ext cx="286139" cy="181290"/>
          </a:xfrm>
          <a:custGeom>
            <a:rect b="b" l="l" r="r" t="t"/>
            <a:pathLst>
              <a:path extrusionOk="0" h="1238" w="1954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0"/>
          <p:cNvSpPr/>
          <p:nvPr/>
        </p:nvSpPr>
        <p:spPr>
          <a:xfrm>
            <a:off x="5972562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0"/>
          <p:cNvSpPr/>
          <p:nvPr/>
        </p:nvSpPr>
        <p:spPr>
          <a:xfrm>
            <a:off x="296654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0"/>
          <p:cNvSpPr/>
          <p:nvPr/>
        </p:nvSpPr>
        <p:spPr>
          <a:xfrm>
            <a:off x="2842952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0"/>
          <p:cNvSpPr/>
          <p:nvPr/>
        </p:nvSpPr>
        <p:spPr>
          <a:xfrm>
            <a:off x="2841195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2862574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2841195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145533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1331156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1329399" y="4724217"/>
            <a:ext cx="330363" cy="22258"/>
          </a:xfrm>
          <a:custGeom>
            <a:rect b="b" l="l" r="r" t="t"/>
            <a:pathLst>
              <a:path extrusionOk="0" h="152" w="2256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0"/>
          <p:cNvSpPr/>
          <p:nvPr/>
        </p:nvSpPr>
        <p:spPr>
          <a:xfrm>
            <a:off x="1351510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0"/>
          <p:cNvSpPr/>
          <p:nvPr/>
        </p:nvSpPr>
        <p:spPr>
          <a:xfrm>
            <a:off x="1329399" y="4746328"/>
            <a:ext cx="330363" cy="15229"/>
          </a:xfrm>
          <a:custGeom>
            <a:rect b="b" l="l" r="r" t="t"/>
            <a:pathLst>
              <a:path extrusionOk="0" h="104" w="2256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0"/>
          <p:cNvSpPr/>
          <p:nvPr/>
        </p:nvSpPr>
        <p:spPr>
          <a:xfrm>
            <a:off x="4292366" y="4327671"/>
            <a:ext cx="541672" cy="3541152"/>
          </a:xfrm>
          <a:custGeom>
            <a:rect b="b" l="l" r="r" t="t"/>
            <a:pathLst>
              <a:path extrusionOk="0" h="24182" w="3699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0"/>
          <p:cNvSpPr/>
          <p:nvPr/>
        </p:nvSpPr>
        <p:spPr>
          <a:xfrm>
            <a:off x="4292366" y="4327671"/>
            <a:ext cx="174993" cy="3541152"/>
          </a:xfrm>
          <a:custGeom>
            <a:rect b="b" l="l" r="r" t="t"/>
            <a:pathLst>
              <a:path extrusionOk="0" h="24182" w="1195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0"/>
          <p:cNvSpPr/>
          <p:nvPr/>
        </p:nvSpPr>
        <p:spPr>
          <a:xfrm>
            <a:off x="4673976" y="4327671"/>
            <a:ext cx="160056" cy="3541152"/>
          </a:xfrm>
          <a:custGeom>
            <a:rect b="b" l="l" r="r" t="t"/>
            <a:pathLst>
              <a:path extrusionOk="0" h="24182" w="1093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0"/>
          <p:cNvSpPr/>
          <p:nvPr/>
        </p:nvSpPr>
        <p:spPr>
          <a:xfrm>
            <a:off x="4467210" y="4507054"/>
            <a:ext cx="206916" cy="430526"/>
          </a:xfrm>
          <a:custGeom>
            <a:rect b="b" l="l" r="r" t="t"/>
            <a:pathLst>
              <a:path extrusionOk="0" h="2940" w="1413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4292366" y="4507054"/>
            <a:ext cx="174993" cy="346618"/>
          </a:xfrm>
          <a:custGeom>
            <a:rect b="b" l="l" r="r" t="t"/>
            <a:pathLst>
              <a:path extrusionOk="0" h="2367" w="1195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4673976" y="4507054"/>
            <a:ext cx="160056" cy="495398"/>
          </a:xfrm>
          <a:custGeom>
            <a:rect b="b" l="l" r="r" t="t"/>
            <a:pathLst>
              <a:path extrusionOk="0" h="3383" w="1093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713200" y="572348"/>
            <a:ext cx="7717549" cy="3997304"/>
          </a:xfrm>
          <a:custGeom>
            <a:rect b="b" l="l" r="r" t="t"/>
            <a:pathLst>
              <a:path extrusionOk="0" h="27297" w="52702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8320649" y="657573"/>
            <a:ext cx="29434" cy="3827144"/>
          </a:xfrm>
          <a:custGeom>
            <a:rect b="b" l="l" r="r" t="t"/>
            <a:pathLst>
              <a:path extrusionOk="0" h="26135" w="201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0"/>
          <p:cNvSpPr/>
          <p:nvPr/>
        </p:nvSpPr>
        <p:spPr>
          <a:xfrm>
            <a:off x="795789" y="657573"/>
            <a:ext cx="7551928" cy="27384"/>
          </a:xfrm>
          <a:custGeom>
            <a:rect b="b" l="l" r="r" t="t"/>
            <a:pathLst>
              <a:path extrusionOk="0" h="187" w="51571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0"/>
          <p:cNvSpPr/>
          <p:nvPr/>
        </p:nvSpPr>
        <p:spPr>
          <a:xfrm>
            <a:off x="794471" y="4455802"/>
            <a:ext cx="7554418" cy="28848"/>
          </a:xfrm>
          <a:custGeom>
            <a:rect b="b" l="l" r="r" t="t"/>
            <a:pathLst>
              <a:path extrusionOk="0" h="197" w="51588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0"/>
          <p:cNvSpPr/>
          <p:nvPr/>
        </p:nvSpPr>
        <p:spPr>
          <a:xfrm>
            <a:off x="793886" y="657573"/>
            <a:ext cx="27970" cy="3827144"/>
          </a:xfrm>
          <a:custGeom>
            <a:rect b="b" l="l" r="r" t="t"/>
            <a:pathLst>
              <a:path extrusionOk="0" h="26135" w="191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0"/>
          <p:cNvSpPr/>
          <p:nvPr/>
        </p:nvSpPr>
        <p:spPr>
          <a:xfrm>
            <a:off x="713200" y="572348"/>
            <a:ext cx="7716963" cy="85373"/>
          </a:xfrm>
          <a:custGeom>
            <a:rect b="b" l="l" r="r" t="t"/>
            <a:pathLst>
              <a:path extrusionOk="0" h="583" w="52698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0"/>
          <p:cNvSpPr/>
          <p:nvPr/>
        </p:nvSpPr>
        <p:spPr>
          <a:xfrm>
            <a:off x="8347446" y="572348"/>
            <a:ext cx="83176" cy="3996719"/>
          </a:xfrm>
          <a:custGeom>
            <a:rect b="b" l="l" r="r" t="t"/>
            <a:pathLst>
              <a:path extrusionOk="0" h="27293" w="568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0"/>
          <p:cNvSpPr/>
          <p:nvPr/>
        </p:nvSpPr>
        <p:spPr>
          <a:xfrm>
            <a:off x="713200" y="4484503"/>
            <a:ext cx="7717549" cy="85080"/>
          </a:xfrm>
          <a:custGeom>
            <a:rect b="b" l="l" r="r" t="t"/>
            <a:pathLst>
              <a:path extrusionOk="0" h="581" w="52702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0"/>
          <p:cNvSpPr/>
          <p:nvPr/>
        </p:nvSpPr>
        <p:spPr>
          <a:xfrm>
            <a:off x="713200" y="572348"/>
            <a:ext cx="82737" cy="3996133"/>
          </a:xfrm>
          <a:custGeom>
            <a:rect b="b" l="l" r="r" t="t"/>
            <a:pathLst>
              <a:path extrusionOk="0" h="27289" w="565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0"/>
          <p:cNvSpPr/>
          <p:nvPr/>
        </p:nvSpPr>
        <p:spPr>
          <a:xfrm>
            <a:off x="8347446" y="572348"/>
            <a:ext cx="83176" cy="85373"/>
          </a:xfrm>
          <a:custGeom>
            <a:rect b="b" l="l" r="r" t="t"/>
            <a:pathLst>
              <a:path extrusionOk="0" h="583" w="568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0"/>
          <p:cNvSpPr/>
          <p:nvPr/>
        </p:nvSpPr>
        <p:spPr>
          <a:xfrm>
            <a:off x="8349203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0"/>
          <p:cNvSpPr/>
          <p:nvPr/>
        </p:nvSpPr>
        <p:spPr>
          <a:xfrm>
            <a:off x="713786" y="572348"/>
            <a:ext cx="83323" cy="85373"/>
          </a:xfrm>
          <a:custGeom>
            <a:rect b="b" l="l" r="r" t="t"/>
            <a:pathLst>
              <a:path extrusionOk="0" h="583" w="569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0"/>
          <p:cNvSpPr/>
          <p:nvPr/>
        </p:nvSpPr>
        <p:spPr>
          <a:xfrm>
            <a:off x="713786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821792" y="684739"/>
            <a:ext cx="7499797" cy="3772523"/>
          </a:xfrm>
          <a:custGeom>
            <a:rect b="b" l="l" r="r" t="t"/>
            <a:pathLst>
              <a:path extrusionOk="0" h="25762" w="51215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4" name="Google Shape;504;p40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505" name="Google Shape;505;p40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40"/>
          <p:cNvSpPr txBox="1"/>
          <p:nvPr>
            <p:ph hasCustomPrompt="1" type="title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9" name="Google Shape;539;p40"/>
          <p:cNvSpPr txBox="1"/>
          <p:nvPr>
            <p:ph idx="1" type="subTitle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0" name="Google Shape;540;p40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0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3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subTitle"/>
          </p:nvPr>
        </p:nvSpPr>
        <p:spPr>
          <a:xfrm>
            <a:off x="2669031" y="1419404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" name="Google Shape;32;p23"/>
          <p:cNvSpPr txBox="1"/>
          <p:nvPr>
            <p:ph idx="2" type="subTitle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3" name="Google Shape;33;p23"/>
          <p:cNvSpPr txBox="1"/>
          <p:nvPr>
            <p:ph idx="3" type="subTitle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23"/>
          <p:cNvSpPr txBox="1"/>
          <p:nvPr>
            <p:ph idx="4" type="subTitle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23"/>
          <p:cNvSpPr txBox="1"/>
          <p:nvPr>
            <p:ph idx="5" type="subTitle"/>
          </p:nvPr>
        </p:nvSpPr>
        <p:spPr>
          <a:xfrm>
            <a:off x="2671996" y="3107210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6" name="Google Shape;36;p23"/>
          <p:cNvSpPr txBox="1"/>
          <p:nvPr>
            <p:ph idx="6" type="subTitle"/>
          </p:nvPr>
        </p:nvSpPr>
        <p:spPr>
          <a:xfrm>
            <a:off x="5072030" y="3749040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23"/>
          <p:cNvSpPr txBox="1"/>
          <p:nvPr>
            <p:ph idx="7" type="subTitle"/>
          </p:nvPr>
        </p:nvSpPr>
        <p:spPr>
          <a:xfrm>
            <a:off x="1500077" y="3752989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23"/>
          <p:cNvSpPr txBox="1"/>
          <p:nvPr>
            <p:ph idx="8" type="subTitle"/>
          </p:nvPr>
        </p:nvSpPr>
        <p:spPr>
          <a:xfrm>
            <a:off x="6244953" y="3107210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39" name="Google Shape;39;p23"/>
          <p:cNvGrpSpPr/>
          <p:nvPr/>
        </p:nvGrpSpPr>
        <p:grpSpPr>
          <a:xfrm rot="-748857">
            <a:off x="7169259" y="3605017"/>
            <a:ext cx="2411212" cy="1590175"/>
            <a:chOff x="7512977" y="3864393"/>
            <a:chExt cx="2411380" cy="1590286"/>
          </a:xfrm>
        </p:grpSpPr>
        <p:sp>
          <p:nvSpPr>
            <p:cNvPr id="40" name="Google Shape;40;p23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3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23"/>
          <p:cNvSpPr txBox="1"/>
          <p:nvPr>
            <p:ph idx="9" type="title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3" name="Google Shape;43;p23"/>
          <p:cNvSpPr txBox="1"/>
          <p:nvPr>
            <p:ph idx="13" type="title"/>
          </p:nvPr>
        </p:nvSpPr>
        <p:spPr>
          <a:xfrm>
            <a:off x="1495488" y="31072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4" name="Google Shape;44;p23"/>
          <p:cNvSpPr txBox="1"/>
          <p:nvPr>
            <p:ph idx="14" type="title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5" name="Google Shape;45;p23"/>
          <p:cNvSpPr txBox="1"/>
          <p:nvPr>
            <p:ph idx="15" type="title"/>
          </p:nvPr>
        </p:nvSpPr>
        <p:spPr>
          <a:xfrm>
            <a:off x="5069200" y="31072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2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3">
  <p:cSld name="TITLE_AND_TWO_COLUMNS_1_2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6" name="Google Shape;546;p43"/>
          <p:cNvSpPr txBox="1"/>
          <p:nvPr>
            <p:ph idx="1" type="subTitle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7" name="Google Shape;547;p43"/>
          <p:cNvSpPr txBox="1"/>
          <p:nvPr>
            <p:ph idx="2" type="subTitle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8" name="Google Shape;548;p43"/>
          <p:cNvSpPr txBox="1"/>
          <p:nvPr>
            <p:ph idx="3" type="subTitle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9" name="Google Shape;549;p43"/>
          <p:cNvSpPr txBox="1"/>
          <p:nvPr>
            <p:ph idx="4" type="subTitle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0" name="Google Shape;550;p43"/>
          <p:cNvSpPr txBox="1"/>
          <p:nvPr>
            <p:ph idx="5" type="subTitle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51" name="Google Shape;551;p43"/>
          <p:cNvSpPr txBox="1"/>
          <p:nvPr>
            <p:ph idx="6" type="subTitle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2" name="Google Shape;552;p43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BLANK_1_1">
    <p:bg>
      <p:bgPr>
        <a:solidFill>
          <a:schemeClr val="accent4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4"/>
          <p:cNvSpPr/>
          <p:nvPr/>
        </p:nvSpPr>
        <p:spPr>
          <a:xfrm flipH="1" rot="10800000">
            <a:off x="-17150" y="4050"/>
            <a:ext cx="9186900" cy="5166000"/>
          </a:xfrm>
          <a:prstGeom prst="rect">
            <a:avLst/>
          </a:prstGeom>
          <a:solidFill>
            <a:srgbClr val="00ABBF">
              <a:alpha val="3607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44"/>
          <p:cNvSpPr txBox="1"/>
          <p:nvPr>
            <p:ph type="title"/>
          </p:nvPr>
        </p:nvSpPr>
        <p:spPr>
          <a:xfrm>
            <a:off x="3205675" y="844300"/>
            <a:ext cx="52251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9pPr>
          </a:lstStyle>
          <a:p/>
        </p:txBody>
      </p:sp>
      <p:grpSp>
        <p:nvGrpSpPr>
          <p:cNvPr id="556" name="Google Shape;556;p44"/>
          <p:cNvGrpSpPr/>
          <p:nvPr/>
        </p:nvGrpSpPr>
        <p:grpSpPr>
          <a:xfrm>
            <a:off x="0" y="-4175"/>
            <a:ext cx="1838250" cy="5155625"/>
            <a:chOff x="0" y="-4175"/>
            <a:chExt cx="1838250" cy="5155625"/>
          </a:xfrm>
        </p:grpSpPr>
        <p:sp>
          <p:nvSpPr>
            <p:cNvPr id="557" name="Google Shape;557;p44"/>
            <p:cNvSpPr/>
            <p:nvPr/>
          </p:nvSpPr>
          <p:spPr>
            <a:xfrm>
              <a:off x="0" y="7950"/>
              <a:ext cx="7131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704850" y="-4175"/>
              <a:ext cx="1133400" cy="51435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BLANK_1_1_1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5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1" name="Google Shape;561;p45"/>
          <p:cNvGrpSpPr/>
          <p:nvPr/>
        </p:nvGrpSpPr>
        <p:grpSpPr>
          <a:xfrm rot="-748857">
            <a:off x="7169259" y="3605017"/>
            <a:ext cx="2411212" cy="1590175"/>
            <a:chOff x="7512977" y="3864393"/>
            <a:chExt cx="2411380" cy="1590286"/>
          </a:xfrm>
        </p:grpSpPr>
        <p:sp>
          <p:nvSpPr>
            <p:cNvPr id="562" name="Google Shape;562;p45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5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4" name="Google Shape;564;p45"/>
          <p:cNvSpPr txBox="1"/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BLANK_1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6"/>
          <p:cNvSpPr/>
          <p:nvPr/>
        </p:nvSpPr>
        <p:spPr>
          <a:xfrm flipH="1" rot="3327516">
            <a:off x="-5058893" y="1943348"/>
            <a:ext cx="8724844" cy="3908818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6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BLANK_1_1_1_1_1_2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7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2" name="Google Shape;572;p47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Numbers">
  <p:cSld name="BLANK_1_1_1_1_1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/>
          <p:nvPr/>
        </p:nvSpPr>
        <p:spPr>
          <a:xfrm>
            <a:off x="7950" y="4597900"/>
            <a:ext cx="9144000" cy="540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8"/>
          <p:cNvSpPr txBox="1"/>
          <p:nvPr>
            <p:ph type="title"/>
          </p:nvPr>
        </p:nvSpPr>
        <p:spPr>
          <a:xfrm>
            <a:off x="713232" y="374904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76" name="Google Shape;576;p48"/>
          <p:cNvSpPr txBox="1"/>
          <p:nvPr>
            <p:ph idx="1" type="subTitle"/>
          </p:nvPr>
        </p:nvSpPr>
        <p:spPr>
          <a:xfrm>
            <a:off x="5290900" y="1979922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7" name="Google Shape;577;p48"/>
          <p:cNvSpPr txBox="1"/>
          <p:nvPr>
            <p:ph idx="2" type="subTitle"/>
          </p:nvPr>
        </p:nvSpPr>
        <p:spPr>
          <a:xfrm>
            <a:off x="720739" y="3834325"/>
            <a:ext cx="414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8" name="Google Shape;578;p48"/>
          <p:cNvSpPr txBox="1"/>
          <p:nvPr>
            <p:ph idx="3" type="subTitle"/>
          </p:nvPr>
        </p:nvSpPr>
        <p:spPr>
          <a:xfrm>
            <a:off x="5286377" y="3359276"/>
            <a:ext cx="1828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9" name="Google Shape;579;p48"/>
          <p:cNvSpPr txBox="1"/>
          <p:nvPr>
            <p:ph idx="4" type="title"/>
          </p:nvPr>
        </p:nvSpPr>
        <p:spPr>
          <a:xfrm>
            <a:off x="5290529" y="1359570"/>
            <a:ext cx="2099400" cy="576000"/>
          </a:xfrm>
          <a:prstGeom prst="rect">
            <a:avLst/>
          </a:prstGeom>
          <a:solidFill>
            <a:srgbClr val="E8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80" name="Google Shape;580;p48"/>
          <p:cNvSpPr txBox="1"/>
          <p:nvPr>
            <p:ph idx="5" type="title"/>
          </p:nvPr>
        </p:nvSpPr>
        <p:spPr>
          <a:xfrm>
            <a:off x="5286375" y="2739545"/>
            <a:ext cx="1144800" cy="57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81" name="Google Shape;581;p4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1">
  <p:cSld name="CUSTOM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9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33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9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85" name="Google Shape;585;p49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9"/>
          <p:cNvSpPr txBox="1"/>
          <p:nvPr>
            <p:ph idx="1" type="body"/>
          </p:nvPr>
        </p:nvSpPr>
        <p:spPr>
          <a:xfrm>
            <a:off x="4584675" y="790575"/>
            <a:ext cx="3748200" cy="37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9pPr>
          </a:lstStyle>
          <a:p/>
        </p:txBody>
      </p:sp>
      <p:sp>
        <p:nvSpPr>
          <p:cNvPr id="587" name="Google Shape;587;p49"/>
          <p:cNvSpPr txBox="1"/>
          <p:nvPr>
            <p:ph idx="2" type="body"/>
          </p:nvPr>
        </p:nvSpPr>
        <p:spPr>
          <a:xfrm>
            <a:off x="832600" y="790575"/>
            <a:ext cx="37482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Lato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BLANK_1_1_1_1_1_1_1_1_1_2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0"/>
          <p:cNvSpPr txBox="1"/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0" name="Google Shape;590;p50"/>
          <p:cNvSpPr txBox="1"/>
          <p:nvPr>
            <p:ph idx="1" type="subTitle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1" name="Google Shape;591;p50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i="0" lang="en" sz="1000" u="none" cap="none" strike="noStrike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i="0" sz="10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50"/>
          <p:cNvSpPr/>
          <p:nvPr/>
        </p:nvSpPr>
        <p:spPr>
          <a:xfrm>
            <a:off x="4572000" y="525"/>
            <a:ext cx="4571302" cy="5143568"/>
          </a:xfrm>
          <a:custGeom>
            <a:rect b="b" l="l" r="r" t="t"/>
            <a:pathLst>
              <a:path extrusionOk="0" h="21470" w="2146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0"/>
          <p:cNvSpPr/>
          <p:nvPr/>
        </p:nvSpPr>
        <p:spPr>
          <a:xfrm flipH="1" rot="10800000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4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24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4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1" name="Google Shape;51;p24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5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5"/>
          <p:cNvSpPr txBox="1"/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25"/>
          <p:cNvSpPr txBox="1"/>
          <p:nvPr>
            <p:ph idx="1" type="subTitle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5">
  <p:cSld name="BLANK_1_1_1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/>
          <p:nvPr/>
        </p:nvSpPr>
        <p:spPr>
          <a:xfrm>
            <a:off x="-38100" y="0"/>
            <a:ext cx="9220200" cy="1311600"/>
          </a:xfrm>
          <a:prstGeom prst="rect">
            <a:avLst/>
          </a:prstGeom>
          <a:solidFill>
            <a:srgbClr val="F4D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6"/>
          <p:cNvSpPr/>
          <p:nvPr/>
        </p:nvSpPr>
        <p:spPr>
          <a:xfrm>
            <a:off x="0" y="387100"/>
            <a:ext cx="9898655" cy="1084938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CEB200">
              <a:alpha val="4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26"/>
          <p:cNvGrpSpPr/>
          <p:nvPr/>
        </p:nvGrpSpPr>
        <p:grpSpPr>
          <a:xfrm>
            <a:off x="4330675" y="950122"/>
            <a:ext cx="1020000" cy="753600"/>
            <a:chOff x="4330675" y="950122"/>
            <a:chExt cx="1020000" cy="753600"/>
          </a:xfrm>
        </p:grpSpPr>
        <p:sp>
          <p:nvSpPr>
            <p:cNvPr id="61" name="Google Shape;61;p26"/>
            <p:cNvSpPr/>
            <p:nvPr/>
          </p:nvSpPr>
          <p:spPr>
            <a:xfrm rot="5400000">
              <a:off x="4463875" y="816922"/>
              <a:ext cx="753600" cy="1020000"/>
            </a:xfrm>
            <a:prstGeom prst="pie">
              <a:avLst>
                <a:gd fmla="val 5366625" name="adj1"/>
                <a:gd fmla="val 16232262" name="adj2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6"/>
            <p:cNvSpPr/>
            <p:nvPr/>
          </p:nvSpPr>
          <p:spPr>
            <a:xfrm rot="5400000">
              <a:off x="4545875" y="869375"/>
              <a:ext cx="588300" cy="883200"/>
            </a:xfrm>
            <a:prstGeom prst="pie">
              <a:avLst>
                <a:gd fmla="val 5366625" name="adj1"/>
                <a:gd fmla="val 1622669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26"/>
          <p:cNvSpPr/>
          <p:nvPr/>
        </p:nvSpPr>
        <p:spPr>
          <a:xfrm>
            <a:off x="-38100" y="1311600"/>
            <a:ext cx="9220200" cy="384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26"/>
          <p:cNvGrpSpPr/>
          <p:nvPr/>
        </p:nvGrpSpPr>
        <p:grpSpPr>
          <a:xfrm>
            <a:off x="3572234" y="1304769"/>
            <a:ext cx="5009553" cy="3840746"/>
            <a:chOff x="3647700" y="1418025"/>
            <a:chExt cx="3459875" cy="3042175"/>
          </a:xfrm>
        </p:grpSpPr>
        <p:sp>
          <p:nvSpPr>
            <p:cNvPr id="65" name="Google Shape;65;p26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6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6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6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6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6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6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6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6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6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6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6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6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6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6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6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6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6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6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6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6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6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6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6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6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6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6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6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6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6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6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6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6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6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6"/>
          <p:cNvSpPr/>
          <p:nvPr/>
        </p:nvSpPr>
        <p:spPr>
          <a:xfrm>
            <a:off x="-5524513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6"/>
          <p:cNvSpPr/>
          <p:nvPr/>
        </p:nvSpPr>
        <p:spPr>
          <a:xfrm>
            <a:off x="7524737" y="1304775"/>
            <a:ext cx="10491379" cy="3840746"/>
          </a:xfrm>
          <a:custGeom>
            <a:rect b="b" l="l" r="r" t="t"/>
            <a:pathLst>
              <a:path extrusionOk="0" h="121687" w="138395">
                <a:moveTo>
                  <a:pt x="37628" y="1"/>
                </a:moveTo>
                <a:cubicBezTo>
                  <a:pt x="37358" y="91"/>
                  <a:pt x="37065" y="91"/>
                  <a:pt x="36795" y="91"/>
                </a:cubicBezTo>
                <a:cubicBezTo>
                  <a:pt x="22068" y="1509"/>
                  <a:pt x="20560" y="1307"/>
                  <a:pt x="20379" y="2432"/>
                </a:cubicBezTo>
                <a:cubicBezTo>
                  <a:pt x="20267" y="3378"/>
                  <a:pt x="21303" y="3761"/>
                  <a:pt x="21776" y="3941"/>
                </a:cubicBezTo>
                <a:cubicBezTo>
                  <a:pt x="23284" y="4504"/>
                  <a:pt x="28441" y="4977"/>
                  <a:pt x="34543" y="5540"/>
                </a:cubicBezTo>
                <a:cubicBezTo>
                  <a:pt x="39970" y="6103"/>
                  <a:pt x="45982" y="6666"/>
                  <a:pt x="48617" y="7319"/>
                </a:cubicBezTo>
                <a:cubicBezTo>
                  <a:pt x="46545" y="7882"/>
                  <a:pt x="41861" y="8625"/>
                  <a:pt x="38574" y="9188"/>
                </a:cubicBezTo>
                <a:cubicBezTo>
                  <a:pt x="36795" y="9481"/>
                  <a:pt x="35106" y="9751"/>
                  <a:pt x="33687" y="9953"/>
                </a:cubicBezTo>
                <a:cubicBezTo>
                  <a:pt x="24770" y="11530"/>
                  <a:pt x="16056" y="13511"/>
                  <a:pt x="12588" y="17069"/>
                </a:cubicBezTo>
                <a:cubicBezTo>
                  <a:pt x="11553" y="18195"/>
                  <a:pt x="11170" y="19523"/>
                  <a:pt x="11553" y="20829"/>
                </a:cubicBezTo>
                <a:cubicBezTo>
                  <a:pt x="12859" y="24770"/>
                  <a:pt x="20942" y="28058"/>
                  <a:pt x="35579" y="30580"/>
                </a:cubicBezTo>
                <a:cubicBezTo>
                  <a:pt x="75728" y="37538"/>
                  <a:pt x="85478" y="45126"/>
                  <a:pt x="89712" y="51701"/>
                </a:cubicBezTo>
                <a:cubicBezTo>
                  <a:pt x="94125" y="58547"/>
                  <a:pt x="85478" y="64266"/>
                  <a:pt x="29184" y="102073"/>
                </a:cubicBezTo>
                <a:lnTo>
                  <a:pt x="23464" y="105924"/>
                </a:lnTo>
                <a:cubicBezTo>
                  <a:pt x="16709" y="110427"/>
                  <a:pt x="9481" y="115314"/>
                  <a:pt x="2073" y="120290"/>
                </a:cubicBezTo>
                <a:lnTo>
                  <a:pt x="1" y="121686"/>
                </a:lnTo>
                <a:lnTo>
                  <a:pt x="93922" y="121686"/>
                </a:lnTo>
                <a:lnTo>
                  <a:pt x="97300" y="118129"/>
                </a:lnTo>
                <a:cubicBezTo>
                  <a:pt x="103222" y="111643"/>
                  <a:pt x="108559" y="105834"/>
                  <a:pt x="113355" y="100677"/>
                </a:cubicBezTo>
                <a:cubicBezTo>
                  <a:pt x="125087" y="87910"/>
                  <a:pt x="132765" y="79556"/>
                  <a:pt x="134454" y="76381"/>
                </a:cubicBezTo>
                <a:lnTo>
                  <a:pt x="134544" y="76088"/>
                </a:lnTo>
                <a:cubicBezTo>
                  <a:pt x="135580" y="74016"/>
                  <a:pt x="138395" y="68680"/>
                  <a:pt x="137922" y="61924"/>
                </a:cubicBezTo>
                <a:cubicBezTo>
                  <a:pt x="137359" y="53570"/>
                  <a:pt x="132022" y="46072"/>
                  <a:pt x="122160" y="39677"/>
                </a:cubicBezTo>
                <a:cubicBezTo>
                  <a:pt x="107636" y="30219"/>
                  <a:pt x="79939" y="26279"/>
                  <a:pt x="59673" y="23351"/>
                </a:cubicBezTo>
                <a:cubicBezTo>
                  <a:pt x="48797" y="21775"/>
                  <a:pt x="38484" y="20266"/>
                  <a:pt x="37268" y="18668"/>
                </a:cubicBezTo>
                <a:cubicBezTo>
                  <a:pt x="36975" y="18398"/>
                  <a:pt x="37065" y="18195"/>
                  <a:pt x="37065" y="18105"/>
                </a:cubicBezTo>
                <a:cubicBezTo>
                  <a:pt x="37831" y="16033"/>
                  <a:pt x="48144" y="13691"/>
                  <a:pt x="54899" y="12093"/>
                </a:cubicBezTo>
                <a:cubicBezTo>
                  <a:pt x="62307" y="10404"/>
                  <a:pt x="66428" y="9390"/>
                  <a:pt x="67464" y="8152"/>
                </a:cubicBezTo>
                <a:cubicBezTo>
                  <a:pt x="67757" y="7792"/>
                  <a:pt x="67757" y="7319"/>
                  <a:pt x="67554" y="6936"/>
                </a:cubicBezTo>
                <a:cubicBezTo>
                  <a:pt x="66811" y="5247"/>
                  <a:pt x="60056" y="4414"/>
                  <a:pt x="44023" y="3288"/>
                </a:cubicBezTo>
                <a:cubicBezTo>
                  <a:pt x="40353" y="2995"/>
                  <a:pt x="36592" y="2725"/>
                  <a:pt x="34633" y="2432"/>
                </a:cubicBezTo>
                <a:cubicBezTo>
                  <a:pt x="35376" y="2342"/>
                  <a:pt x="36412" y="2162"/>
                  <a:pt x="37628" y="1960"/>
                </a:cubicBezTo>
                <a:lnTo>
                  <a:pt x="37628" y="1"/>
                </a:lnTo>
                <a:close/>
              </a:path>
            </a:pathLst>
          </a:custGeom>
          <a:solidFill>
            <a:srgbClr val="336574">
              <a:alpha val="2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4">
  <p:cSld name="BLANK_1_1_1_1_1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7"/>
          <p:cNvGrpSpPr/>
          <p:nvPr/>
        </p:nvGrpSpPr>
        <p:grpSpPr>
          <a:xfrm>
            <a:off x="-146206" y="971560"/>
            <a:ext cx="9436379" cy="3258278"/>
            <a:chOff x="-604425" y="-5735707"/>
            <a:chExt cx="7499904" cy="2589634"/>
          </a:xfrm>
        </p:grpSpPr>
        <p:sp>
          <p:nvSpPr>
            <p:cNvPr id="103" name="Google Shape;103;p27"/>
            <p:cNvSpPr/>
            <p:nvPr/>
          </p:nvSpPr>
          <p:spPr>
            <a:xfrm>
              <a:off x="-604425" y="-5735707"/>
              <a:ext cx="7499904" cy="2410421"/>
            </a:xfrm>
            <a:custGeom>
              <a:rect b="b" l="l" r="r" t="t"/>
              <a:pathLst>
                <a:path extrusionOk="0" h="31216" w="97127">
                  <a:moveTo>
                    <a:pt x="23587" y="1"/>
                  </a:moveTo>
                  <a:lnTo>
                    <a:pt x="23587" y="4510"/>
                  </a:lnTo>
                  <a:lnTo>
                    <a:pt x="18731" y="4510"/>
                  </a:lnTo>
                  <a:lnTo>
                    <a:pt x="18731" y="5900"/>
                  </a:lnTo>
                  <a:lnTo>
                    <a:pt x="15611" y="5900"/>
                  </a:lnTo>
                  <a:lnTo>
                    <a:pt x="15611" y="9370"/>
                  </a:lnTo>
                  <a:lnTo>
                    <a:pt x="13875" y="9370"/>
                  </a:lnTo>
                  <a:lnTo>
                    <a:pt x="13875" y="1390"/>
                  </a:lnTo>
                  <a:lnTo>
                    <a:pt x="6938" y="3489"/>
                  </a:lnTo>
                  <a:lnTo>
                    <a:pt x="6938" y="11798"/>
                  </a:lnTo>
                  <a:lnTo>
                    <a:pt x="6246" y="11798"/>
                  </a:lnTo>
                  <a:lnTo>
                    <a:pt x="6246" y="5554"/>
                  </a:lnTo>
                  <a:lnTo>
                    <a:pt x="2083" y="5554"/>
                  </a:lnTo>
                  <a:lnTo>
                    <a:pt x="2083" y="11798"/>
                  </a:lnTo>
                  <a:lnTo>
                    <a:pt x="1" y="11798"/>
                  </a:lnTo>
                  <a:lnTo>
                    <a:pt x="1" y="31216"/>
                  </a:lnTo>
                  <a:lnTo>
                    <a:pt x="97126" y="31216"/>
                  </a:lnTo>
                  <a:lnTo>
                    <a:pt x="97126" y="9020"/>
                  </a:lnTo>
                  <a:lnTo>
                    <a:pt x="94352" y="9020"/>
                  </a:lnTo>
                  <a:lnTo>
                    <a:pt x="94352" y="11798"/>
                  </a:lnTo>
                  <a:lnTo>
                    <a:pt x="92616" y="11798"/>
                  </a:lnTo>
                  <a:lnTo>
                    <a:pt x="92616" y="1"/>
                  </a:lnTo>
                  <a:lnTo>
                    <a:pt x="88800" y="1"/>
                  </a:lnTo>
                  <a:lnTo>
                    <a:pt x="88800" y="4510"/>
                  </a:lnTo>
                  <a:lnTo>
                    <a:pt x="83944" y="4510"/>
                  </a:lnTo>
                  <a:lnTo>
                    <a:pt x="83944" y="5900"/>
                  </a:lnTo>
                  <a:lnTo>
                    <a:pt x="80823" y="5900"/>
                  </a:lnTo>
                  <a:lnTo>
                    <a:pt x="80823" y="9370"/>
                  </a:lnTo>
                  <a:lnTo>
                    <a:pt x="79088" y="9370"/>
                  </a:lnTo>
                  <a:lnTo>
                    <a:pt x="79088" y="1390"/>
                  </a:lnTo>
                  <a:lnTo>
                    <a:pt x="72152" y="1381"/>
                  </a:lnTo>
                  <a:lnTo>
                    <a:pt x="72152" y="11798"/>
                  </a:lnTo>
                  <a:lnTo>
                    <a:pt x="71459" y="11798"/>
                  </a:lnTo>
                  <a:lnTo>
                    <a:pt x="71459" y="5554"/>
                  </a:lnTo>
                  <a:lnTo>
                    <a:pt x="67295" y="5554"/>
                  </a:lnTo>
                  <a:lnTo>
                    <a:pt x="67295" y="11798"/>
                  </a:lnTo>
                  <a:lnTo>
                    <a:pt x="65214" y="11798"/>
                  </a:lnTo>
                  <a:lnTo>
                    <a:pt x="65214" y="5554"/>
                  </a:lnTo>
                  <a:lnTo>
                    <a:pt x="60705" y="3471"/>
                  </a:lnTo>
                  <a:lnTo>
                    <a:pt x="60705" y="4861"/>
                  </a:lnTo>
                  <a:lnTo>
                    <a:pt x="58623" y="4861"/>
                  </a:lnTo>
                  <a:lnTo>
                    <a:pt x="58623" y="7195"/>
                  </a:lnTo>
                  <a:lnTo>
                    <a:pt x="57864" y="7195"/>
                  </a:lnTo>
                  <a:lnTo>
                    <a:pt x="57864" y="13183"/>
                  </a:lnTo>
                  <a:lnTo>
                    <a:pt x="55503" y="13183"/>
                  </a:lnTo>
                  <a:lnTo>
                    <a:pt x="55503" y="2779"/>
                  </a:lnTo>
                  <a:lnTo>
                    <a:pt x="53767" y="2779"/>
                  </a:lnTo>
                  <a:lnTo>
                    <a:pt x="53767" y="1390"/>
                  </a:lnTo>
                  <a:lnTo>
                    <a:pt x="48215" y="1390"/>
                  </a:lnTo>
                  <a:lnTo>
                    <a:pt x="48215" y="13879"/>
                  </a:lnTo>
                  <a:lnTo>
                    <a:pt x="43360" y="13879"/>
                  </a:lnTo>
                  <a:lnTo>
                    <a:pt x="43360" y="2082"/>
                  </a:lnTo>
                  <a:lnTo>
                    <a:pt x="37115" y="2082"/>
                  </a:lnTo>
                  <a:lnTo>
                    <a:pt x="37115" y="2779"/>
                  </a:lnTo>
                  <a:lnTo>
                    <a:pt x="36076" y="2779"/>
                  </a:lnTo>
                  <a:lnTo>
                    <a:pt x="36076" y="7289"/>
                  </a:lnTo>
                  <a:lnTo>
                    <a:pt x="34687" y="7289"/>
                  </a:lnTo>
                  <a:lnTo>
                    <a:pt x="34687" y="4861"/>
                  </a:lnTo>
                  <a:lnTo>
                    <a:pt x="31913" y="4861"/>
                  </a:lnTo>
                  <a:lnTo>
                    <a:pt x="31913" y="9020"/>
                  </a:lnTo>
                  <a:lnTo>
                    <a:pt x="29316" y="9020"/>
                  </a:lnTo>
                  <a:lnTo>
                    <a:pt x="29316" y="6353"/>
                  </a:lnTo>
                  <a:lnTo>
                    <a:pt x="27403" y="6353"/>
                  </a:lnTo>
                  <a:lnTo>
                    <a:pt x="27403" y="1"/>
                  </a:lnTo>
                  <a:close/>
                </a:path>
              </a:pathLst>
            </a:custGeom>
            <a:solidFill>
              <a:srgbClr val="1F424C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7"/>
            <p:cNvSpPr/>
            <p:nvPr/>
          </p:nvSpPr>
          <p:spPr>
            <a:xfrm>
              <a:off x="-409685" y="-5158515"/>
              <a:ext cx="7169027" cy="2012442"/>
            </a:xfrm>
            <a:custGeom>
              <a:rect b="b" l="l" r="r" t="t"/>
              <a:pathLst>
                <a:path extrusionOk="0" h="26062" w="92842">
                  <a:moveTo>
                    <a:pt x="4310" y="0"/>
                  </a:moveTo>
                  <a:lnTo>
                    <a:pt x="4310" y="11273"/>
                  </a:lnTo>
                  <a:lnTo>
                    <a:pt x="2655" y="11273"/>
                  </a:lnTo>
                  <a:lnTo>
                    <a:pt x="2655" y="8619"/>
                  </a:lnTo>
                  <a:lnTo>
                    <a:pt x="0" y="8619"/>
                  </a:lnTo>
                  <a:lnTo>
                    <a:pt x="0" y="26062"/>
                  </a:lnTo>
                  <a:lnTo>
                    <a:pt x="92841" y="26062"/>
                  </a:lnTo>
                  <a:lnTo>
                    <a:pt x="92841" y="11273"/>
                  </a:lnTo>
                  <a:lnTo>
                    <a:pt x="90854" y="11273"/>
                  </a:lnTo>
                  <a:lnTo>
                    <a:pt x="90854" y="5304"/>
                  </a:lnTo>
                  <a:lnTo>
                    <a:pt x="86876" y="5304"/>
                  </a:lnTo>
                  <a:lnTo>
                    <a:pt x="86876" y="11273"/>
                  </a:lnTo>
                  <a:lnTo>
                    <a:pt x="86211" y="11273"/>
                  </a:lnTo>
                  <a:lnTo>
                    <a:pt x="86211" y="3329"/>
                  </a:lnTo>
                  <a:lnTo>
                    <a:pt x="79580" y="1328"/>
                  </a:lnTo>
                  <a:lnTo>
                    <a:pt x="79580" y="8952"/>
                  </a:lnTo>
                  <a:lnTo>
                    <a:pt x="77920" y="8952"/>
                  </a:lnTo>
                  <a:lnTo>
                    <a:pt x="77920" y="5636"/>
                  </a:lnTo>
                  <a:lnTo>
                    <a:pt x="74937" y="5636"/>
                  </a:lnTo>
                  <a:lnTo>
                    <a:pt x="74937" y="4310"/>
                  </a:lnTo>
                  <a:lnTo>
                    <a:pt x="70295" y="4310"/>
                  </a:lnTo>
                  <a:lnTo>
                    <a:pt x="70295" y="0"/>
                  </a:lnTo>
                  <a:lnTo>
                    <a:pt x="66647" y="0"/>
                  </a:lnTo>
                  <a:lnTo>
                    <a:pt x="66647" y="6068"/>
                  </a:lnTo>
                  <a:lnTo>
                    <a:pt x="64822" y="6068"/>
                  </a:lnTo>
                  <a:lnTo>
                    <a:pt x="64822" y="8619"/>
                  </a:lnTo>
                  <a:lnTo>
                    <a:pt x="62337" y="8619"/>
                  </a:lnTo>
                  <a:lnTo>
                    <a:pt x="62337" y="4643"/>
                  </a:lnTo>
                  <a:lnTo>
                    <a:pt x="59683" y="4643"/>
                  </a:lnTo>
                  <a:lnTo>
                    <a:pt x="59683" y="6964"/>
                  </a:lnTo>
                  <a:lnTo>
                    <a:pt x="58361" y="6964"/>
                  </a:lnTo>
                  <a:lnTo>
                    <a:pt x="58361" y="2650"/>
                  </a:lnTo>
                  <a:lnTo>
                    <a:pt x="57366" y="2650"/>
                  </a:lnTo>
                  <a:lnTo>
                    <a:pt x="57366" y="1988"/>
                  </a:lnTo>
                  <a:lnTo>
                    <a:pt x="51396" y="1988"/>
                  </a:lnTo>
                  <a:lnTo>
                    <a:pt x="51396" y="13262"/>
                  </a:lnTo>
                  <a:lnTo>
                    <a:pt x="46754" y="13262"/>
                  </a:lnTo>
                  <a:lnTo>
                    <a:pt x="46754" y="1328"/>
                  </a:lnTo>
                  <a:lnTo>
                    <a:pt x="41451" y="1328"/>
                  </a:lnTo>
                  <a:lnTo>
                    <a:pt x="41451" y="2650"/>
                  </a:lnTo>
                  <a:lnTo>
                    <a:pt x="39790" y="2650"/>
                  </a:lnTo>
                  <a:lnTo>
                    <a:pt x="39790" y="12601"/>
                  </a:lnTo>
                  <a:lnTo>
                    <a:pt x="37531" y="12601"/>
                  </a:lnTo>
                  <a:lnTo>
                    <a:pt x="37531" y="6875"/>
                  </a:lnTo>
                  <a:lnTo>
                    <a:pt x="36807" y="6875"/>
                  </a:lnTo>
                  <a:lnTo>
                    <a:pt x="36807" y="4643"/>
                  </a:lnTo>
                  <a:lnTo>
                    <a:pt x="34814" y="4643"/>
                  </a:lnTo>
                  <a:lnTo>
                    <a:pt x="34814" y="3315"/>
                  </a:lnTo>
                  <a:lnTo>
                    <a:pt x="30506" y="5304"/>
                  </a:lnTo>
                  <a:lnTo>
                    <a:pt x="30506" y="11273"/>
                  </a:lnTo>
                  <a:lnTo>
                    <a:pt x="28517" y="11273"/>
                  </a:lnTo>
                  <a:lnTo>
                    <a:pt x="28517" y="5304"/>
                  </a:lnTo>
                  <a:lnTo>
                    <a:pt x="24535" y="5304"/>
                  </a:lnTo>
                  <a:lnTo>
                    <a:pt x="24535" y="11273"/>
                  </a:lnTo>
                  <a:lnTo>
                    <a:pt x="23875" y="11273"/>
                  </a:lnTo>
                  <a:lnTo>
                    <a:pt x="23875" y="1318"/>
                  </a:lnTo>
                  <a:lnTo>
                    <a:pt x="17244" y="1328"/>
                  </a:lnTo>
                  <a:lnTo>
                    <a:pt x="17244" y="8952"/>
                  </a:lnTo>
                  <a:lnTo>
                    <a:pt x="15583" y="8952"/>
                  </a:lnTo>
                  <a:lnTo>
                    <a:pt x="15583" y="5636"/>
                  </a:lnTo>
                  <a:lnTo>
                    <a:pt x="12600" y="5636"/>
                  </a:lnTo>
                  <a:lnTo>
                    <a:pt x="12600" y="4310"/>
                  </a:lnTo>
                  <a:lnTo>
                    <a:pt x="7958" y="4310"/>
                  </a:lnTo>
                  <a:lnTo>
                    <a:pt x="7958" y="0"/>
                  </a:lnTo>
                  <a:close/>
                </a:path>
              </a:pathLst>
            </a:custGeom>
            <a:solidFill>
              <a:srgbClr val="336574">
                <a:alpha val="5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27"/>
          <p:cNvSpPr txBox="1"/>
          <p:nvPr>
            <p:ph idx="1" type="subTitle"/>
          </p:nvPr>
        </p:nvSpPr>
        <p:spPr>
          <a:xfrm>
            <a:off x="3561117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3" type="subTitle"/>
          </p:nvPr>
        </p:nvSpPr>
        <p:spPr>
          <a:xfrm>
            <a:off x="829987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5" type="subTitle"/>
          </p:nvPr>
        </p:nvSpPr>
        <p:spPr>
          <a:xfrm>
            <a:off x="6308485" y="21281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27"/>
          <p:cNvSpPr/>
          <p:nvPr/>
        </p:nvSpPr>
        <p:spPr>
          <a:xfrm>
            <a:off x="2750" y="3961141"/>
            <a:ext cx="9144000" cy="12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27"/>
          <p:cNvCxnSpPr/>
          <p:nvPr/>
        </p:nvCxnSpPr>
        <p:spPr>
          <a:xfrm>
            <a:off x="79449" y="4593843"/>
            <a:ext cx="92694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3" name="Google Shape;113;p27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">
  <p:cSld name="TITLE_AND_TWO_COLUMNS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-447675" y="2941300"/>
            <a:ext cx="9810600" cy="2578500"/>
          </a:xfrm>
          <a:prstGeom prst="rect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8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823425" y="1625000"/>
            <a:ext cx="16764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2" type="subTitle"/>
          </p:nvPr>
        </p:nvSpPr>
        <p:spPr>
          <a:xfrm>
            <a:off x="814302" y="1917582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3" type="subTitle"/>
          </p:nvPr>
        </p:nvSpPr>
        <p:spPr>
          <a:xfrm>
            <a:off x="814302" y="3708708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4" type="subTitle"/>
          </p:nvPr>
        </p:nvSpPr>
        <p:spPr>
          <a:xfrm>
            <a:off x="823425" y="3436718"/>
            <a:ext cx="16764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5" type="subTitle"/>
          </p:nvPr>
        </p:nvSpPr>
        <p:spPr>
          <a:xfrm>
            <a:off x="6677100" y="1623725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22" name="Google Shape;122;p28"/>
          <p:cNvSpPr txBox="1"/>
          <p:nvPr>
            <p:ph idx="6" type="subTitle"/>
          </p:nvPr>
        </p:nvSpPr>
        <p:spPr>
          <a:xfrm>
            <a:off x="6677219" y="3440043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idx="7" type="subTitle"/>
          </p:nvPr>
        </p:nvSpPr>
        <p:spPr>
          <a:xfrm>
            <a:off x="6677111" y="3707588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8" type="subTitle"/>
          </p:nvPr>
        </p:nvSpPr>
        <p:spPr>
          <a:xfrm>
            <a:off x="6676991" y="1917576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28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439350" y="445025"/>
            <a:ext cx="83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" type="subTitle"/>
          </p:nvPr>
        </p:nvSpPr>
        <p:spPr>
          <a:xfrm>
            <a:off x="99912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2" type="subTitle"/>
          </p:nvPr>
        </p:nvSpPr>
        <p:spPr>
          <a:xfrm>
            <a:off x="760632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3" type="subTitle"/>
          </p:nvPr>
        </p:nvSpPr>
        <p:spPr>
          <a:xfrm>
            <a:off x="360430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idx="4" type="subTitle"/>
          </p:nvPr>
        </p:nvSpPr>
        <p:spPr>
          <a:xfrm>
            <a:off x="5963270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5" type="subTitle"/>
          </p:nvPr>
        </p:nvSpPr>
        <p:spPr>
          <a:xfrm>
            <a:off x="3361951" y="3254746"/>
            <a:ext cx="24252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6" type="subTitle"/>
          </p:nvPr>
        </p:nvSpPr>
        <p:spPr>
          <a:xfrm>
            <a:off x="6201535" y="2910988"/>
            <a:ext cx="19479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38" name="Google Shape;138;p30"/>
          <p:cNvSpPr/>
          <p:nvPr/>
        </p:nvSpPr>
        <p:spPr>
          <a:xfrm>
            <a:off x="873737" y="4381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0"/>
          <p:cNvSpPr/>
          <p:nvPr/>
        </p:nvSpPr>
        <p:spPr>
          <a:xfrm>
            <a:off x="3445207" y="4381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0"/>
          <p:cNvSpPr/>
          <p:nvPr/>
        </p:nvSpPr>
        <p:spPr>
          <a:xfrm>
            <a:off x="6074349" y="4381505"/>
            <a:ext cx="2198700" cy="1844100"/>
          </a:xfrm>
          <a:prstGeom prst="ellipse">
            <a:avLst/>
          </a:prstGeom>
          <a:solidFill>
            <a:srgbClr val="336574">
              <a:alpha val="2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0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ABB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b="0" i="0" sz="24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 b="0" i="0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"/>
          <p:cNvSpPr txBox="1"/>
          <p:nvPr>
            <p:ph idx="1" type="subTitle"/>
          </p:nvPr>
        </p:nvSpPr>
        <p:spPr>
          <a:xfrm>
            <a:off x="1569700" y="2731800"/>
            <a:ext cx="2405100" cy="13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600"/>
              <a:t>Group 7 (Car-a-thon):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Bagus Ganjar Lugina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M. Harun Arrasyid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Bernadetha Stella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Samuella Magdalena E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Raihan Kurniasugianto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 Rifqi Sarosa</a:t>
            </a:r>
            <a:endParaRPr b="1" sz="1100"/>
          </a:p>
        </p:txBody>
      </p:sp>
      <p:grpSp>
        <p:nvGrpSpPr>
          <p:cNvPr id="599" name="Google Shape;599;p1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600" name="Google Shape;600;p1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1" name="Google Shape;601;p1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02" name="Google Shape;602;p1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03" name="Google Shape;603;p1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04" name="Google Shape;604;p1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605;p1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p1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1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1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609;p1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1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" name="Google Shape;611;p1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" name="Google Shape;612;p1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1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" name="Google Shape;614;p1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1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1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1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1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1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" name="Google Shape;620;p1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" name="Google Shape;621;p1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" name="Google Shape;622;p1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" name="Google Shape;623;p1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" name="Google Shape;624;p1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5" name="Google Shape;625;p1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" name="Google Shape;626;p1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1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8" name="Google Shape;628;p1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" name="Google Shape;629;p1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1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" name="Google Shape;631;p1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" name="Google Shape;632;p1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1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" name="Google Shape;634;p1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" name="Google Shape;635;p1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1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" name="Google Shape;637;p1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" name="Google Shape;638;p1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1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0" name="Google Shape;640;p1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1" name="Google Shape;641;p1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1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3" name="Google Shape;643;p1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4" name="Google Shape;644;p1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1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1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7" name="Google Shape;647;p1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1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1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1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1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1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1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1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55" name="Google Shape;655;p1"/>
          <p:cNvSpPr txBox="1"/>
          <p:nvPr/>
        </p:nvSpPr>
        <p:spPr>
          <a:xfrm>
            <a:off x="1569700" y="1048625"/>
            <a:ext cx="4084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Used Car Auction Prices Machine Learning Model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1"/>
          <p:cNvSpPr txBox="1"/>
          <p:nvPr>
            <p:ph idx="1" type="subTitle"/>
          </p:nvPr>
        </p:nvSpPr>
        <p:spPr>
          <a:xfrm>
            <a:off x="321133" y="2730875"/>
            <a:ext cx="4176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Top 10 Car Sold (by color)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7" name="Google Shape;1097;p11"/>
          <p:cNvSpPr txBox="1"/>
          <p:nvPr>
            <p:ph idx="4294967295" type="subTitle"/>
          </p:nvPr>
        </p:nvSpPr>
        <p:spPr>
          <a:xfrm>
            <a:off x="321125" y="3188075"/>
            <a:ext cx="41766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Hasil Pengamatan : 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Mobil yang paling banyak terjual adalah mobil dengan warna hitam diikuti dengan warna putih.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98" name="Google Shape;109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121" y="802380"/>
            <a:ext cx="4176525" cy="19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646" y="802376"/>
            <a:ext cx="4199766" cy="19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1"/>
          <p:cNvSpPr txBox="1"/>
          <p:nvPr>
            <p:ph idx="1" type="subTitle"/>
          </p:nvPr>
        </p:nvSpPr>
        <p:spPr>
          <a:xfrm>
            <a:off x="4736658" y="2730875"/>
            <a:ext cx="4176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Top 10 Car Sold (by Interior)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1" name="Google Shape;1101;p11"/>
          <p:cNvSpPr txBox="1"/>
          <p:nvPr>
            <p:ph type="title"/>
          </p:nvPr>
        </p:nvSpPr>
        <p:spPr>
          <a:xfrm>
            <a:off x="321125" y="174067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Insights : Color and Interior</a:t>
            </a:r>
            <a:endParaRPr/>
          </a:p>
        </p:txBody>
      </p:sp>
      <p:sp>
        <p:nvSpPr>
          <p:cNvPr id="1102" name="Google Shape;1102;p11"/>
          <p:cNvSpPr txBox="1"/>
          <p:nvPr>
            <p:ph idx="4294967295" type="subTitle"/>
          </p:nvPr>
        </p:nvSpPr>
        <p:spPr>
          <a:xfrm>
            <a:off x="4748225" y="3188075"/>
            <a:ext cx="41766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Hasil Pengamatan : 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</a:pPr>
            <a:r>
              <a:rPr b="0" i="0" lang="en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Distribusi interior black dan gray terlihat paling significant dibandingkan interior lainnya.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95" y="782725"/>
            <a:ext cx="4377205" cy="20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022" y="782715"/>
            <a:ext cx="4389326" cy="20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2"/>
          <p:cNvSpPr txBox="1"/>
          <p:nvPr/>
        </p:nvSpPr>
        <p:spPr>
          <a:xfrm>
            <a:off x="2800100" y="3211750"/>
            <a:ext cx="3209700" cy="10467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seller</a:t>
            </a: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memiliki distribusi yang terlihat signifikan antara top 5 kategori dengan yang lainnya 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28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Antar kategori top 5-nya </a:t>
            </a: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tidak memiliki perbedaan</a:t>
            </a: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distribusi yang signifikan.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12"/>
          <p:cNvSpPr txBox="1"/>
          <p:nvPr/>
        </p:nvSpPr>
        <p:spPr>
          <a:xfrm>
            <a:off x="1130525" y="2804925"/>
            <a:ext cx="24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10 Car Sold (by State)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12"/>
          <p:cNvSpPr txBox="1"/>
          <p:nvPr/>
        </p:nvSpPr>
        <p:spPr>
          <a:xfrm>
            <a:off x="5348325" y="2804913"/>
            <a:ext cx="249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Top 10 Car Sold (by Seller)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3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Business Insight</a:t>
            </a:r>
            <a:endParaRPr/>
          </a:p>
        </p:txBody>
      </p:sp>
      <p:sp>
        <p:nvSpPr>
          <p:cNvPr id="1117" name="Google Shape;1117;p13"/>
          <p:cNvSpPr/>
          <p:nvPr/>
        </p:nvSpPr>
        <p:spPr>
          <a:xfrm>
            <a:off x="-3321900" y="2286600"/>
            <a:ext cx="894300" cy="37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8" name="Google Shape;11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077" y="1347098"/>
            <a:ext cx="3805106" cy="160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3"/>
          <p:cNvSpPr txBox="1"/>
          <p:nvPr/>
        </p:nvSpPr>
        <p:spPr>
          <a:xfrm>
            <a:off x="851075" y="3101075"/>
            <a:ext cx="3805200" cy="81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 </a:t>
            </a: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count plot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berikut bisa didapatkan insight bahwa harga mobil dengan kategori </a:t>
            </a: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medium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memiliki jumlah terbanyak, sedangkan kategori </a:t>
            </a:r>
            <a:r>
              <a:rPr b="1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memiliki kategori yang paling sedikit.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3"/>
          <p:cNvSpPr txBox="1"/>
          <p:nvPr/>
        </p:nvSpPr>
        <p:spPr>
          <a:xfrm>
            <a:off x="851075" y="4196350"/>
            <a:ext cx="747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Source: https://res.cloudinary.com/dkrav2qn2/images/w_1024,h_768/f_webp,q_auto/v1621681071/Used-car-market-in-US-Market-segmentation/Used-car-market-in-US-Market-segmentation-png?_i=AA</a:t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1" name="Google Shape;112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4300" y="1347100"/>
            <a:ext cx="3485925" cy="25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3"/>
          <p:cNvSpPr txBox="1"/>
          <p:nvPr/>
        </p:nvSpPr>
        <p:spPr>
          <a:xfrm>
            <a:off x="851075" y="961900"/>
            <a:ext cx="1802700" cy="30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 Used Car Auction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3"/>
          <p:cNvSpPr txBox="1"/>
          <p:nvPr/>
        </p:nvSpPr>
        <p:spPr>
          <a:xfrm>
            <a:off x="4984300" y="961900"/>
            <a:ext cx="1802700" cy="30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External Data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4"/>
          <p:cNvSpPr txBox="1"/>
          <p:nvPr>
            <p:ph type="title"/>
          </p:nvPr>
        </p:nvSpPr>
        <p:spPr>
          <a:xfrm>
            <a:off x="713232" y="844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Business Insight</a:t>
            </a:r>
            <a:endParaRPr/>
          </a:p>
        </p:txBody>
      </p:sp>
      <p:sp>
        <p:nvSpPr>
          <p:cNvPr id="1129" name="Google Shape;1129;p14"/>
          <p:cNvSpPr/>
          <p:nvPr/>
        </p:nvSpPr>
        <p:spPr>
          <a:xfrm>
            <a:off x="-3321900" y="2286600"/>
            <a:ext cx="894300" cy="37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4"/>
          <p:cNvSpPr txBox="1"/>
          <p:nvPr/>
        </p:nvSpPr>
        <p:spPr>
          <a:xfrm>
            <a:off x="5672425" y="2191650"/>
            <a:ext cx="3139200" cy="112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Dari kedua plot berikut, dapat disimpulkan bahwa jenis transmisi didominasi oleh transmisi otomatis.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1" name="Google Shape;113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50" y="657100"/>
            <a:ext cx="4890125" cy="20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950" y="2786188"/>
            <a:ext cx="4890125" cy="224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3" name="Google Shape;1133;p14"/>
          <p:cNvGrpSpPr/>
          <p:nvPr/>
        </p:nvGrpSpPr>
        <p:grpSpPr>
          <a:xfrm>
            <a:off x="6866626" y="1290606"/>
            <a:ext cx="750796" cy="750796"/>
            <a:chOff x="1502300" y="1298775"/>
            <a:chExt cx="1055082" cy="1055082"/>
          </a:xfrm>
        </p:grpSpPr>
        <p:sp>
          <p:nvSpPr>
            <p:cNvPr id="1134" name="Google Shape;1134;p14"/>
            <p:cNvSpPr/>
            <p:nvPr/>
          </p:nvSpPr>
          <p:spPr>
            <a:xfrm>
              <a:off x="1502300" y="1298775"/>
              <a:ext cx="1055082" cy="1055082"/>
            </a:xfrm>
            <a:custGeom>
              <a:rect b="b" l="l" r="r" t="t"/>
              <a:pathLst>
                <a:path extrusionOk="0" h="7826" w="7826">
                  <a:moveTo>
                    <a:pt x="3915" y="1"/>
                  </a:moveTo>
                  <a:cubicBezTo>
                    <a:pt x="1754" y="1"/>
                    <a:pt x="1" y="1754"/>
                    <a:pt x="1" y="3911"/>
                  </a:cubicBezTo>
                  <a:cubicBezTo>
                    <a:pt x="1" y="6073"/>
                    <a:pt x="1754" y="7826"/>
                    <a:pt x="3915" y="7826"/>
                  </a:cubicBezTo>
                  <a:cubicBezTo>
                    <a:pt x="6077" y="7826"/>
                    <a:pt x="7826" y="6073"/>
                    <a:pt x="7826" y="3911"/>
                  </a:cubicBezTo>
                  <a:cubicBezTo>
                    <a:pt x="7826" y="1754"/>
                    <a:pt x="6077" y="1"/>
                    <a:pt x="3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1712479" y="1508954"/>
              <a:ext cx="634856" cy="634990"/>
            </a:xfrm>
            <a:custGeom>
              <a:rect b="b" l="l" r="r" t="t"/>
              <a:pathLst>
                <a:path extrusionOk="0" h="4710" w="4709">
                  <a:moveTo>
                    <a:pt x="177" y="0"/>
                  </a:moveTo>
                  <a:cubicBezTo>
                    <a:pt x="80" y="0"/>
                    <a:pt x="0" y="80"/>
                    <a:pt x="0" y="177"/>
                  </a:cubicBezTo>
                  <a:lnTo>
                    <a:pt x="0" y="4532"/>
                  </a:lnTo>
                  <a:cubicBezTo>
                    <a:pt x="0" y="4630"/>
                    <a:pt x="80" y="4710"/>
                    <a:pt x="177" y="4710"/>
                  </a:cubicBezTo>
                  <a:lnTo>
                    <a:pt x="4531" y="4710"/>
                  </a:lnTo>
                  <a:cubicBezTo>
                    <a:pt x="4628" y="4710"/>
                    <a:pt x="4708" y="4630"/>
                    <a:pt x="4708" y="4532"/>
                  </a:cubicBezTo>
                  <a:lnTo>
                    <a:pt x="4708" y="177"/>
                  </a:lnTo>
                  <a:cubicBezTo>
                    <a:pt x="4708" y="80"/>
                    <a:pt x="4628" y="0"/>
                    <a:pt x="453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1785415" y="1590923"/>
              <a:ext cx="488983" cy="471052"/>
            </a:xfrm>
            <a:custGeom>
              <a:rect b="b" l="l" r="r" t="t"/>
              <a:pathLst>
                <a:path extrusionOk="0" h="3494" w="3627">
                  <a:moveTo>
                    <a:pt x="466" y="0"/>
                  </a:moveTo>
                  <a:cubicBezTo>
                    <a:pt x="209" y="0"/>
                    <a:pt x="0" y="208"/>
                    <a:pt x="0" y="466"/>
                  </a:cubicBezTo>
                  <a:cubicBezTo>
                    <a:pt x="0" y="688"/>
                    <a:pt x="160" y="870"/>
                    <a:pt x="369" y="919"/>
                  </a:cubicBezTo>
                  <a:lnTo>
                    <a:pt x="369" y="2574"/>
                  </a:lnTo>
                  <a:cubicBezTo>
                    <a:pt x="160" y="2623"/>
                    <a:pt x="0" y="2805"/>
                    <a:pt x="0" y="3027"/>
                  </a:cubicBezTo>
                  <a:cubicBezTo>
                    <a:pt x="0" y="3285"/>
                    <a:pt x="209" y="3493"/>
                    <a:pt x="466" y="3493"/>
                  </a:cubicBezTo>
                  <a:cubicBezTo>
                    <a:pt x="723" y="3493"/>
                    <a:pt x="932" y="3285"/>
                    <a:pt x="932" y="3027"/>
                  </a:cubicBezTo>
                  <a:cubicBezTo>
                    <a:pt x="932" y="2805"/>
                    <a:pt x="772" y="2623"/>
                    <a:pt x="564" y="2574"/>
                  </a:cubicBezTo>
                  <a:lnTo>
                    <a:pt x="564" y="1846"/>
                  </a:lnTo>
                  <a:lnTo>
                    <a:pt x="1713" y="1846"/>
                  </a:lnTo>
                  <a:lnTo>
                    <a:pt x="1713" y="2574"/>
                  </a:lnTo>
                  <a:cubicBezTo>
                    <a:pt x="1504" y="2623"/>
                    <a:pt x="1350" y="2805"/>
                    <a:pt x="1350" y="3027"/>
                  </a:cubicBezTo>
                  <a:cubicBezTo>
                    <a:pt x="1350" y="3285"/>
                    <a:pt x="1557" y="3493"/>
                    <a:pt x="1815" y="3493"/>
                  </a:cubicBezTo>
                  <a:cubicBezTo>
                    <a:pt x="2073" y="3493"/>
                    <a:pt x="2276" y="3285"/>
                    <a:pt x="2276" y="3027"/>
                  </a:cubicBezTo>
                  <a:cubicBezTo>
                    <a:pt x="2276" y="2805"/>
                    <a:pt x="2122" y="2623"/>
                    <a:pt x="1913" y="2574"/>
                  </a:cubicBezTo>
                  <a:lnTo>
                    <a:pt x="1913" y="1846"/>
                  </a:lnTo>
                  <a:lnTo>
                    <a:pt x="3063" y="1846"/>
                  </a:lnTo>
                  <a:lnTo>
                    <a:pt x="3063" y="2574"/>
                  </a:lnTo>
                  <a:cubicBezTo>
                    <a:pt x="2854" y="2623"/>
                    <a:pt x="2698" y="2805"/>
                    <a:pt x="2698" y="3027"/>
                  </a:cubicBezTo>
                  <a:cubicBezTo>
                    <a:pt x="2698" y="3285"/>
                    <a:pt x="2907" y="3493"/>
                    <a:pt x="3165" y="3493"/>
                  </a:cubicBezTo>
                  <a:cubicBezTo>
                    <a:pt x="3417" y="3493"/>
                    <a:pt x="3626" y="3285"/>
                    <a:pt x="3626" y="3027"/>
                  </a:cubicBezTo>
                  <a:cubicBezTo>
                    <a:pt x="3626" y="2805"/>
                    <a:pt x="3471" y="2623"/>
                    <a:pt x="3262" y="2574"/>
                  </a:cubicBezTo>
                  <a:lnTo>
                    <a:pt x="3262" y="919"/>
                  </a:lnTo>
                  <a:cubicBezTo>
                    <a:pt x="3471" y="870"/>
                    <a:pt x="3626" y="688"/>
                    <a:pt x="3626" y="466"/>
                  </a:cubicBezTo>
                  <a:cubicBezTo>
                    <a:pt x="3626" y="208"/>
                    <a:pt x="3417" y="0"/>
                    <a:pt x="3165" y="0"/>
                  </a:cubicBezTo>
                  <a:cubicBezTo>
                    <a:pt x="2907" y="0"/>
                    <a:pt x="2698" y="208"/>
                    <a:pt x="2698" y="466"/>
                  </a:cubicBezTo>
                  <a:cubicBezTo>
                    <a:pt x="2698" y="688"/>
                    <a:pt x="2854" y="870"/>
                    <a:pt x="3063" y="919"/>
                  </a:cubicBezTo>
                  <a:lnTo>
                    <a:pt x="3063" y="1646"/>
                  </a:lnTo>
                  <a:lnTo>
                    <a:pt x="1913" y="1646"/>
                  </a:lnTo>
                  <a:lnTo>
                    <a:pt x="1913" y="919"/>
                  </a:lnTo>
                  <a:cubicBezTo>
                    <a:pt x="2122" y="870"/>
                    <a:pt x="2276" y="688"/>
                    <a:pt x="2276" y="466"/>
                  </a:cubicBezTo>
                  <a:cubicBezTo>
                    <a:pt x="2276" y="208"/>
                    <a:pt x="2073" y="0"/>
                    <a:pt x="1815" y="0"/>
                  </a:cubicBezTo>
                  <a:cubicBezTo>
                    <a:pt x="1557" y="0"/>
                    <a:pt x="1350" y="208"/>
                    <a:pt x="1350" y="466"/>
                  </a:cubicBezTo>
                  <a:cubicBezTo>
                    <a:pt x="1350" y="688"/>
                    <a:pt x="1504" y="870"/>
                    <a:pt x="1713" y="919"/>
                  </a:cubicBezTo>
                  <a:lnTo>
                    <a:pt x="1713" y="1646"/>
                  </a:lnTo>
                  <a:lnTo>
                    <a:pt x="564" y="1646"/>
                  </a:lnTo>
                  <a:lnTo>
                    <a:pt x="564" y="919"/>
                  </a:lnTo>
                  <a:cubicBezTo>
                    <a:pt x="772" y="870"/>
                    <a:pt x="932" y="688"/>
                    <a:pt x="932" y="466"/>
                  </a:cubicBezTo>
                  <a:cubicBezTo>
                    <a:pt x="932" y="208"/>
                    <a:pt x="723" y="0"/>
                    <a:pt x="466" y="0"/>
                  </a:cubicBez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2030107" y="1298775"/>
              <a:ext cx="527271" cy="1055082"/>
            </a:xfrm>
            <a:custGeom>
              <a:rect b="b" l="l" r="r" t="t"/>
              <a:pathLst>
                <a:path extrusionOk="0" h="7826" w="3911">
                  <a:moveTo>
                    <a:pt x="0" y="1"/>
                  </a:moveTo>
                  <a:lnTo>
                    <a:pt x="0" y="1559"/>
                  </a:lnTo>
                  <a:lnTo>
                    <a:pt x="1692" y="1559"/>
                  </a:lnTo>
                  <a:cubicBezTo>
                    <a:pt x="2055" y="1559"/>
                    <a:pt x="2352" y="1856"/>
                    <a:pt x="2352" y="2221"/>
                  </a:cubicBezTo>
                  <a:lnTo>
                    <a:pt x="2352" y="5603"/>
                  </a:lnTo>
                  <a:cubicBezTo>
                    <a:pt x="2352" y="5970"/>
                    <a:pt x="2055" y="6269"/>
                    <a:pt x="1692" y="6269"/>
                  </a:cubicBezTo>
                  <a:lnTo>
                    <a:pt x="0" y="6269"/>
                  </a:lnTo>
                  <a:lnTo>
                    <a:pt x="0" y="7826"/>
                  </a:lnTo>
                  <a:cubicBezTo>
                    <a:pt x="2162" y="7826"/>
                    <a:pt x="3911" y="6073"/>
                    <a:pt x="3911" y="3911"/>
                  </a:cubicBezTo>
                  <a:cubicBezTo>
                    <a:pt x="3911" y="1754"/>
                    <a:pt x="2162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2030107" y="1508954"/>
              <a:ext cx="317226" cy="634990"/>
            </a:xfrm>
            <a:custGeom>
              <a:rect b="b" l="l" r="r" t="t"/>
              <a:pathLst>
                <a:path extrusionOk="0" h="4710" w="2353">
                  <a:moveTo>
                    <a:pt x="0" y="0"/>
                  </a:moveTo>
                  <a:lnTo>
                    <a:pt x="0" y="608"/>
                  </a:lnTo>
                  <a:cubicBezTo>
                    <a:pt x="258" y="608"/>
                    <a:pt x="461" y="816"/>
                    <a:pt x="461" y="1074"/>
                  </a:cubicBezTo>
                  <a:cubicBezTo>
                    <a:pt x="461" y="1296"/>
                    <a:pt x="307" y="1478"/>
                    <a:pt x="98" y="1527"/>
                  </a:cubicBezTo>
                  <a:lnTo>
                    <a:pt x="98" y="2254"/>
                  </a:lnTo>
                  <a:lnTo>
                    <a:pt x="1248" y="2254"/>
                  </a:lnTo>
                  <a:lnTo>
                    <a:pt x="1248" y="1527"/>
                  </a:lnTo>
                  <a:cubicBezTo>
                    <a:pt x="1016" y="1473"/>
                    <a:pt x="848" y="1248"/>
                    <a:pt x="893" y="990"/>
                  </a:cubicBezTo>
                  <a:cubicBezTo>
                    <a:pt x="924" y="803"/>
                    <a:pt x="1070" y="652"/>
                    <a:pt x="1256" y="617"/>
                  </a:cubicBezTo>
                  <a:cubicBezTo>
                    <a:pt x="1288" y="611"/>
                    <a:pt x="1319" y="608"/>
                    <a:pt x="1349" y="608"/>
                  </a:cubicBezTo>
                  <a:cubicBezTo>
                    <a:pt x="1605" y="608"/>
                    <a:pt x="1811" y="816"/>
                    <a:pt x="1811" y="1074"/>
                  </a:cubicBezTo>
                  <a:cubicBezTo>
                    <a:pt x="1811" y="1296"/>
                    <a:pt x="1656" y="1478"/>
                    <a:pt x="1447" y="1527"/>
                  </a:cubicBezTo>
                  <a:lnTo>
                    <a:pt x="1447" y="3182"/>
                  </a:lnTo>
                  <a:cubicBezTo>
                    <a:pt x="1682" y="3235"/>
                    <a:pt x="1846" y="3462"/>
                    <a:pt x="1807" y="3719"/>
                  </a:cubicBezTo>
                  <a:cubicBezTo>
                    <a:pt x="1776" y="3905"/>
                    <a:pt x="1625" y="4057"/>
                    <a:pt x="1443" y="4092"/>
                  </a:cubicBezTo>
                  <a:cubicBezTo>
                    <a:pt x="1411" y="4098"/>
                    <a:pt x="1379" y="4101"/>
                    <a:pt x="1349" y="4101"/>
                  </a:cubicBezTo>
                  <a:cubicBezTo>
                    <a:pt x="1092" y="4101"/>
                    <a:pt x="883" y="3892"/>
                    <a:pt x="883" y="3635"/>
                  </a:cubicBezTo>
                  <a:cubicBezTo>
                    <a:pt x="883" y="3413"/>
                    <a:pt x="1039" y="3231"/>
                    <a:pt x="1248" y="3182"/>
                  </a:cubicBezTo>
                  <a:lnTo>
                    <a:pt x="1248" y="2454"/>
                  </a:lnTo>
                  <a:lnTo>
                    <a:pt x="98" y="2454"/>
                  </a:lnTo>
                  <a:lnTo>
                    <a:pt x="98" y="3182"/>
                  </a:lnTo>
                  <a:cubicBezTo>
                    <a:pt x="307" y="3231"/>
                    <a:pt x="461" y="3413"/>
                    <a:pt x="461" y="3635"/>
                  </a:cubicBezTo>
                  <a:cubicBezTo>
                    <a:pt x="461" y="3893"/>
                    <a:pt x="258" y="4101"/>
                    <a:pt x="0" y="4101"/>
                  </a:cubicBezTo>
                  <a:lnTo>
                    <a:pt x="0" y="4710"/>
                  </a:lnTo>
                  <a:lnTo>
                    <a:pt x="1682" y="4710"/>
                  </a:lnTo>
                  <a:cubicBezTo>
                    <a:pt x="2051" y="4710"/>
                    <a:pt x="2352" y="4407"/>
                    <a:pt x="2352" y="4034"/>
                  </a:cubicBezTo>
                  <a:lnTo>
                    <a:pt x="2352" y="675"/>
                  </a:lnTo>
                  <a:cubicBezTo>
                    <a:pt x="2352" y="302"/>
                    <a:pt x="2051" y="0"/>
                    <a:pt x="1682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2030107" y="1590923"/>
              <a:ext cx="244289" cy="471052"/>
            </a:xfrm>
            <a:custGeom>
              <a:rect b="b" l="l" r="r" t="t"/>
              <a:pathLst>
                <a:path extrusionOk="0" h="3494" w="1812">
                  <a:moveTo>
                    <a:pt x="0" y="0"/>
                  </a:moveTo>
                  <a:lnTo>
                    <a:pt x="0" y="3493"/>
                  </a:lnTo>
                  <a:cubicBezTo>
                    <a:pt x="258" y="3493"/>
                    <a:pt x="461" y="3285"/>
                    <a:pt x="461" y="3027"/>
                  </a:cubicBezTo>
                  <a:cubicBezTo>
                    <a:pt x="461" y="2805"/>
                    <a:pt x="307" y="2623"/>
                    <a:pt x="98" y="2574"/>
                  </a:cubicBezTo>
                  <a:lnTo>
                    <a:pt x="98" y="1846"/>
                  </a:lnTo>
                  <a:lnTo>
                    <a:pt x="1248" y="1846"/>
                  </a:lnTo>
                  <a:lnTo>
                    <a:pt x="1248" y="2574"/>
                  </a:lnTo>
                  <a:cubicBezTo>
                    <a:pt x="1039" y="2623"/>
                    <a:pt x="883" y="2805"/>
                    <a:pt x="883" y="3027"/>
                  </a:cubicBezTo>
                  <a:cubicBezTo>
                    <a:pt x="883" y="3285"/>
                    <a:pt x="1092" y="3493"/>
                    <a:pt x="1350" y="3493"/>
                  </a:cubicBezTo>
                  <a:cubicBezTo>
                    <a:pt x="1602" y="3493"/>
                    <a:pt x="1811" y="3285"/>
                    <a:pt x="1811" y="3027"/>
                  </a:cubicBezTo>
                  <a:cubicBezTo>
                    <a:pt x="1811" y="2805"/>
                    <a:pt x="1656" y="2623"/>
                    <a:pt x="1447" y="2574"/>
                  </a:cubicBezTo>
                  <a:lnTo>
                    <a:pt x="1447" y="919"/>
                  </a:lnTo>
                  <a:cubicBezTo>
                    <a:pt x="1656" y="870"/>
                    <a:pt x="1811" y="688"/>
                    <a:pt x="1811" y="466"/>
                  </a:cubicBezTo>
                  <a:cubicBezTo>
                    <a:pt x="1811" y="208"/>
                    <a:pt x="1602" y="0"/>
                    <a:pt x="1350" y="0"/>
                  </a:cubicBezTo>
                  <a:cubicBezTo>
                    <a:pt x="1092" y="0"/>
                    <a:pt x="883" y="208"/>
                    <a:pt x="883" y="466"/>
                  </a:cubicBezTo>
                  <a:cubicBezTo>
                    <a:pt x="883" y="688"/>
                    <a:pt x="1039" y="870"/>
                    <a:pt x="1248" y="919"/>
                  </a:cubicBezTo>
                  <a:lnTo>
                    <a:pt x="1248" y="1646"/>
                  </a:lnTo>
                  <a:lnTo>
                    <a:pt x="98" y="1646"/>
                  </a:lnTo>
                  <a:lnTo>
                    <a:pt x="98" y="919"/>
                  </a:lnTo>
                  <a:cubicBezTo>
                    <a:pt x="307" y="870"/>
                    <a:pt x="461" y="688"/>
                    <a:pt x="461" y="466"/>
                  </a:cubicBezTo>
                  <a:cubicBezTo>
                    <a:pt x="461" y="208"/>
                    <a:pt x="258" y="0"/>
                    <a:pt x="0" y="0"/>
                  </a:cubicBezTo>
                  <a:close/>
                </a:path>
              </a:pathLst>
            </a:custGeom>
            <a:solidFill>
              <a:srgbClr val="5048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5"/>
          <p:cNvSpPr txBox="1"/>
          <p:nvPr/>
        </p:nvSpPr>
        <p:spPr>
          <a:xfrm>
            <a:off x="654725" y="157750"/>
            <a:ext cx="674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Data Cleansing</a:t>
            </a:r>
            <a:endParaRPr b="1" i="0" sz="32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145" name="Google Shape;11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75" y="1045100"/>
            <a:ext cx="2563000" cy="28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5"/>
          <p:cNvSpPr txBox="1"/>
          <p:nvPr/>
        </p:nvSpPr>
        <p:spPr>
          <a:xfrm>
            <a:off x="3367300" y="1045100"/>
            <a:ext cx="5152800" cy="1323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Pengamatan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:</a:t>
            </a:r>
            <a:endParaRPr b="0" i="0" sz="1400" u="none" cap="none" strike="noStrike">
              <a:solidFill>
                <a:schemeClr val="dk1"/>
              </a:solidFill>
              <a:highlight>
                <a:schemeClr val="accent1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Data terdiri dari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55811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baris,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Tampak beberapa kolom masih memiliki </a:t>
            </a:r>
            <a:r>
              <a:rPr b="0" i="1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null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/</a:t>
            </a:r>
            <a:r>
              <a:rPr b="0" i="1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missing values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(</a:t>
            </a:r>
            <a:r>
              <a:rPr b="0" i="1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Non-Null Count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&lt; jumlah baris),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Sepertinya tidak ada issue yang mencolok pada tipe data untuk setiap kolom (sudah sesuai).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7" name="Google Shape;1147;p15"/>
          <p:cNvSpPr txBox="1"/>
          <p:nvPr/>
        </p:nvSpPr>
        <p:spPr>
          <a:xfrm>
            <a:off x="3367300" y="2368700"/>
            <a:ext cx="5152800" cy="224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To Do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rPr>
              <a:t>:</a:t>
            </a:r>
            <a:endParaRPr b="0" i="0" sz="1400" u="none" cap="none" strike="noStrike">
              <a:solidFill>
                <a:schemeClr val="dk1"/>
              </a:solidFill>
              <a:highlight>
                <a:schemeClr val="accent1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Drop kolom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mmr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 MMR adalah Manheim Market Report, sebuah indikator pada harga grosir untuk menentukan harga mobil. Hal ini menunjukkan mengapa nilai MMR begitu dekat dengan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selling price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Drop kolom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state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karena memiliki rasio segmentasi harga (low/med/high) yang sama antar statenya.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Drop kolom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vin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karena nomor identitas kendaraan tidak merepresentasikan pengaruhnya terhadap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sellingprice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Drop kolom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model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interior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seller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dan </a:t>
            </a:r>
            <a:r>
              <a:rPr b="1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trim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karena memiliki </a:t>
            </a:r>
            <a:r>
              <a:rPr b="0" i="1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unique values</a:t>
            </a: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yang tinggi.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6"/>
          <p:cNvSpPr txBox="1"/>
          <p:nvPr>
            <p:ph type="title"/>
          </p:nvPr>
        </p:nvSpPr>
        <p:spPr>
          <a:xfrm>
            <a:off x="299649" y="160600"/>
            <a:ext cx="83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Handling Missing Values &amp; Duplicated Data </a:t>
            </a:r>
            <a:endParaRPr sz="2200"/>
          </a:p>
        </p:txBody>
      </p:sp>
      <p:sp>
        <p:nvSpPr>
          <p:cNvPr id="1153" name="Google Shape;1153;p16"/>
          <p:cNvSpPr txBox="1"/>
          <p:nvPr>
            <p:ph idx="2" type="subTitle"/>
          </p:nvPr>
        </p:nvSpPr>
        <p:spPr>
          <a:xfrm>
            <a:off x="4800600" y="743675"/>
            <a:ext cx="38901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solidFill>
                  <a:schemeClr val="dk1"/>
                </a:solidFill>
                <a:highlight>
                  <a:schemeClr val="accent1"/>
                </a:highlight>
              </a:rPr>
              <a:t>Pengamatan</a:t>
            </a:r>
            <a:r>
              <a:rPr lang="en" sz="1700">
                <a:solidFill>
                  <a:schemeClr val="dk1"/>
                </a:solidFill>
                <a:highlight>
                  <a:schemeClr val="accent1"/>
                </a:highlight>
              </a:rPr>
              <a:t>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transmission : </a:t>
            </a:r>
            <a:r>
              <a:rPr lang="en" sz="1500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&gt;10%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body, model, trim, condition, make, color, dan odometer 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500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&lt;5% (each columns)</a:t>
            </a:r>
            <a:endParaRPr sz="900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  <p:sp>
        <p:nvSpPr>
          <p:cNvPr id="1154" name="Google Shape;1154;p16"/>
          <p:cNvSpPr txBox="1"/>
          <p:nvPr>
            <p:ph idx="3" type="subTitle"/>
          </p:nvPr>
        </p:nvSpPr>
        <p:spPr>
          <a:xfrm>
            <a:off x="130712" y="743675"/>
            <a:ext cx="3801000" cy="42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chemeClr val="accent4"/>
                </a:solidFill>
              </a:rPr>
              <a:t>Persentase Missing Values</a:t>
            </a:r>
            <a:endParaRPr sz="1400">
              <a:solidFill>
                <a:schemeClr val="accent4"/>
              </a:solidFill>
            </a:endParaRPr>
          </a:p>
        </p:txBody>
      </p:sp>
      <p:sp>
        <p:nvSpPr>
          <p:cNvPr id="1155" name="Google Shape;1155;p16"/>
          <p:cNvSpPr txBox="1"/>
          <p:nvPr>
            <p:ph idx="3" type="subTitle"/>
          </p:nvPr>
        </p:nvSpPr>
        <p:spPr>
          <a:xfrm>
            <a:off x="130725" y="2936550"/>
            <a:ext cx="3038100" cy="3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chemeClr val="accent4"/>
                </a:solidFill>
              </a:rPr>
              <a:t>Handling Missing Values</a:t>
            </a:r>
            <a:endParaRPr sz="1400">
              <a:solidFill>
                <a:schemeClr val="accent4"/>
              </a:solidFill>
            </a:endParaRPr>
          </a:p>
        </p:txBody>
      </p:sp>
      <p:sp>
        <p:nvSpPr>
          <p:cNvPr id="1156" name="Google Shape;1156;p16"/>
          <p:cNvSpPr txBox="1"/>
          <p:nvPr>
            <p:ph idx="2" type="subTitle"/>
          </p:nvPr>
        </p:nvSpPr>
        <p:spPr>
          <a:xfrm>
            <a:off x="4769225" y="2168850"/>
            <a:ext cx="46035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solidFill>
                  <a:schemeClr val="dk1"/>
                </a:solidFill>
                <a:highlight>
                  <a:schemeClr val="accent1"/>
                </a:highlight>
              </a:rPr>
              <a:t>Handling Missing Values 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Transmission : 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Impute data modus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Body, Condition, Make, Color, dan Odometer 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Drop Missing Values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7" name="Google Shape;11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00" y="1169375"/>
            <a:ext cx="3801001" cy="168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700" y="3285825"/>
            <a:ext cx="4603499" cy="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725" y="4418400"/>
            <a:ext cx="234286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6"/>
          <p:cNvSpPr txBox="1"/>
          <p:nvPr>
            <p:ph idx="3" type="subTitle"/>
          </p:nvPr>
        </p:nvSpPr>
        <p:spPr>
          <a:xfrm>
            <a:off x="130725" y="4077900"/>
            <a:ext cx="3264900" cy="34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chemeClr val="accent4"/>
                </a:solidFill>
              </a:rPr>
              <a:t>Handling Duplicated Data</a:t>
            </a:r>
            <a:endParaRPr sz="1400">
              <a:solidFill>
                <a:schemeClr val="accent4"/>
              </a:solidFill>
            </a:endParaRPr>
          </a:p>
        </p:txBody>
      </p:sp>
      <p:sp>
        <p:nvSpPr>
          <p:cNvPr id="1161" name="Google Shape;1161;p16"/>
          <p:cNvSpPr txBox="1"/>
          <p:nvPr>
            <p:ph idx="2" type="subTitle"/>
          </p:nvPr>
        </p:nvSpPr>
        <p:spPr>
          <a:xfrm>
            <a:off x="4800600" y="4083200"/>
            <a:ext cx="38901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solidFill>
                  <a:schemeClr val="dk1"/>
                </a:solidFill>
                <a:highlight>
                  <a:schemeClr val="accent1"/>
                </a:highlight>
              </a:rPr>
              <a:t>Pengamatan</a:t>
            </a:r>
            <a:r>
              <a:rPr lang="en" sz="1700">
                <a:solidFill>
                  <a:schemeClr val="dk1"/>
                </a:solidFill>
                <a:highlight>
                  <a:schemeClr val="accent1"/>
                </a:highlight>
              </a:rPr>
              <a:t>: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Tidak ada data yang duplikat sehingga tidak dilakukan handling duplicated data</a:t>
            </a:r>
            <a:endParaRPr sz="800">
              <a:solidFill>
                <a:schemeClr val="dk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6" name="Google Shape;1166;p17"/>
          <p:cNvGrpSpPr/>
          <p:nvPr/>
        </p:nvGrpSpPr>
        <p:grpSpPr>
          <a:xfrm>
            <a:off x="2623639" y="1878401"/>
            <a:ext cx="1251129" cy="1253868"/>
            <a:chOff x="6039282" y="1042577"/>
            <a:chExt cx="734316" cy="731929"/>
          </a:xfrm>
        </p:grpSpPr>
        <p:sp>
          <p:nvSpPr>
            <p:cNvPr id="1167" name="Google Shape;1167;p17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7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7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7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7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7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7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7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7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7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7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7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7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7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7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7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8" name="Google Shape;1188;p17"/>
          <p:cNvSpPr txBox="1"/>
          <p:nvPr/>
        </p:nvSpPr>
        <p:spPr>
          <a:xfrm>
            <a:off x="1129473" y="2304358"/>
            <a:ext cx="882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533.657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baris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89" name="Google Shape;1189;p17"/>
          <p:cNvSpPr txBox="1"/>
          <p:nvPr/>
        </p:nvSpPr>
        <p:spPr>
          <a:xfrm>
            <a:off x="2780956" y="2304363"/>
            <a:ext cx="922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521.715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baris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90" name="Google Shape;1190;p17"/>
          <p:cNvSpPr txBox="1"/>
          <p:nvPr>
            <p:ph type="title"/>
          </p:nvPr>
        </p:nvSpPr>
        <p:spPr>
          <a:xfrm>
            <a:off x="484625" y="23482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Handling Outliers</a:t>
            </a:r>
            <a:endParaRPr/>
          </a:p>
        </p:txBody>
      </p:sp>
      <p:sp>
        <p:nvSpPr>
          <p:cNvPr id="1191" name="Google Shape;1191;p17"/>
          <p:cNvSpPr txBox="1"/>
          <p:nvPr/>
        </p:nvSpPr>
        <p:spPr>
          <a:xfrm>
            <a:off x="569825" y="3351750"/>
            <a:ext cx="15528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‘sellingprice’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92" name="Google Shape;1192;p17"/>
          <p:cNvSpPr txBox="1"/>
          <p:nvPr/>
        </p:nvSpPr>
        <p:spPr>
          <a:xfrm>
            <a:off x="5783448" y="1083525"/>
            <a:ext cx="18714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Dengan IQR</a:t>
            </a:r>
            <a:endParaRPr b="0" i="0" sz="1200" u="none" cap="none" strike="noStrike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193" name="Google Shape;1193;p17"/>
          <p:cNvGrpSpPr/>
          <p:nvPr/>
        </p:nvGrpSpPr>
        <p:grpSpPr>
          <a:xfrm>
            <a:off x="947705" y="1878401"/>
            <a:ext cx="1251129" cy="1253868"/>
            <a:chOff x="6039282" y="1042577"/>
            <a:chExt cx="734316" cy="731929"/>
          </a:xfrm>
        </p:grpSpPr>
        <p:sp>
          <p:nvSpPr>
            <p:cNvPr id="1194" name="Google Shape;1194;p17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7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7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7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7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7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7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7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7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7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7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7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7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7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7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7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7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7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7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7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7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5" name="Google Shape;1215;p17"/>
          <p:cNvSpPr txBox="1"/>
          <p:nvPr/>
        </p:nvSpPr>
        <p:spPr>
          <a:xfrm>
            <a:off x="1339075" y="1083525"/>
            <a:ext cx="2289900" cy="3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rPr>
              <a:t>Dengan Z-Score</a:t>
            </a:r>
            <a:endParaRPr b="0" i="0" sz="1200" u="none" cap="none" strike="noStrike">
              <a:solidFill>
                <a:schemeClr val="accent4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16" name="Google Shape;1216;p17"/>
          <p:cNvSpPr txBox="1"/>
          <p:nvPr/>
        </p:nvSpPr>
        <p:spPr>
          <a:xfrm>
            <a:off x="794525" y="1427025"/>
            <a:ext cx="1552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Sebelum 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memfilter outlier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7" name="Google Shape;1217;p17"/>
          <p:cNvSpPr txBox="1"/>
          <p:nvPr/>
        </p:nvSpPr>
        <p:spPr>
          <a:xfrm>
            <a:off x="2465950" y="1427025"/>
            <a:ext cx="1552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Setelah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memfilter outlier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18" name="Google Shape;12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350" y="3608675"/>
            <a:ext cx="2107606" cy="114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6943" y="3619045"/>
            <a:ext cx="2107606" cy="1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7"/>
          <p:cNvSpPr txBox="1"/>
          <p:nvPr/>
        </p:nvSpPr>
        <p:spPr>
          <a:xfrm>
            <a:off x="2549013" y="3351750"/>
            <a:ext cx="15528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‘odometer'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221" name="Google Shape;1221;p17"/>
          <p:cNvGrpSpPr/>
          <p:nvPr/>
        </p:nvGrpSpPr>
        <p:grpSpPr>
          <a:xfrm>
            <a:off x="7005839" y="1878389"/>
            <a:ext cx="1251129" cy="1253868"/>
            <a:chOff x="6039282" y="1042577"/>
            <a:chExt cx="734316" cy="731929"/>
          </a:xfrm>
        </p:grpSpPr>
        <p:sp>
          <p:nvSpPr>
            <p:cNvPr id="1222" name="Google Shape;1222;p17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7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7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7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7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7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7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7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7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7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7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7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7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7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7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7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7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7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7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7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7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17"/>
          <p:cNvSpPr txBox="1"/>
          <p:nvPr/>
        </p:nvSpPr>
        <p:spPr>
          <a:xfrm>
            <a:off x="5511673" y="2304345"/>
            <a:ext cx="882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533.657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baris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44" name="Google Shape;1244;p17"/>
          <p:cNvSpPr txBox="1"/>
          <p:nvPr/>
        </p:nvSpPr>
        <p:spPr>
          <a:xfrm>
            <a:off x="7163156" y="2304350"/>
            <a:ext cx="922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506.992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baris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45" name="Google Shape;1245;p17"/>
          <p:cNvSpPr txBox="1"/>
          <p:nvPr/>
        </p:nvSpPr>
        <p:spPr>
          <a:xfrm>
            <a:off x="4952025" y="3351738"/>
            <a:ext cx="15528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‘sellingprice’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1246" name="Google Shape;1246;p17"/>
          <p:cNvGrpSpPr/>
          <p:nvPr/>
        </p:nvGrpSpPr>
        <p:grpSpPr>
          <a:xfrm>
            <a:off x="5329905" y="1878389"/>
            <a:ext cx="1251129" cy="1253868"/>
            <a:chOff x="6039282" y="1042577"/>
            <a:chExt cx="734316" cy="731929"/>
          </a:xfrm>
        </p:grpSpPr>
        <p:sp>
          <p:nvSpPr>
            <p:cNvPr id="1247" name="Google Shape;1247;p17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7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7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7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7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7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7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7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7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7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7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7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7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7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7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7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7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7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7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7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7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8" name="Google Shape;1268;p17"/>
          <p:cNvSpPr txBox="1"/>
          <p:nvPr/>
        </p:nvSpPr>
        <p:spPr>
          <a:xfrm>
            <a:off x="5176725" y="1427013"/>
            <a:ext cx="1552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Sebelum 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memfilter outlier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9" name="Google Shape;1269;p17"/>
          <p:cNvSpPr txBox="1"/>
          <p:nvPr/>
        </p:nvSpPr>
        <p:spPr>
          <a:xfrm>
            <a:off x="6848150" y="1427013"/>
            <a:ext cx="1552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Setelah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memfilter outlier</a:t>
            </a:r>
            <a:endParaRPr b="0" i="0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0" name="Google Shape;1270;p17"/>
          <p:cNvSpPr txBox="1"/>
          <p:nvPr/>
        </p:nvSpPr>
        <p:spPr>
          <a:xfrm>
            <a:off x="6931213" y="3351738"/>
            <a:ext cx="1552800" cy="26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‘odometer'</a:t>
            </a:r>
            <a:endParaRPr b="0" i="0" sz="10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271" name="Google Shape;127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9300" y="3619050"/>
            <a:ext cx="2085498" cy="11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32028" y="3619050"/>
            <a:ext cx="2085497" cy="1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7"/>
          <p:cNvSpPr/>
          <p:nvPr/>
        </p:nvSpPr>
        <p:spPr>
          <a:xfrm>
            <a:off x="2057062" y="2183440"/>
            <a:ext cx="679200" cy="6792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7"/>
          <p:cNvSpPr/>
          <p:nvPr/>
        </p:nvSpPr>
        <p:spPr>
          <a:xfrm>
            <a:off x="2067550" y="2297950"/>
            <a:ext cx="658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-2,2%</a:t>
            </a:r>
            <a:endParaRPr b="1" i="0" sz="1400" u="none" cap="none" strike="noStrike">
              <a:solidFill>
                <a:srgbClr val="3F3F3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5" name="Google Shape;1275;p17"/>
          <p:cNvSpPr/>
          <p:nvPr/>
        </p:nvSpPr>
        <p:spPr>
          <a:xfrm>
            <a:off x="6439274" y="2151490"/>
            <a:ext cx="679200" cy="6792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17"/>
          <p:cNvSpPr/>
          <p:nvPr/>
        </p:nvSpPr>
        <p:spPr>
          <a:xfrm>
            <a:off x="6449763" y="2266000"/>
            <a:ext cx="6582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F3F3F"/>
                </a:solidFill>
                <a:latin typeface="Ubuntu"/>
                <a:ea typeface="Ubuntu"/>
                <a:cs typeface="Ubuntu"/>
                <a:sym typeface="Ubuntu"/>
              </a:rPr>
              <a:t>-4,9%</a:t>
            </a:r>
            <a:endParaRPr b="1" i="0" sz="1400" u="none" cap="none" strike="noStrike">
              <a:solidFill>
                <a:srgbClr val="3F3F3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7" name="Google Shape;1277;p17"/>
          <p:cNvSpPr txBox="1"/>
          <p:nvPr/>
        </p:nvSpPr>
        <p:spPr>
          <a:xfrm>
            <a:off x="493625" y="702075"/>
            <a:ext cx="4491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Dilakukan pada 2 fitur:</a:t>
            </a:r>
            <a:r>
              <a:rPr b="0" i="1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‘sellingprice’ </a:t>
            </a:r>
            <a:r>
              <a:rPr b="0" i="0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dan </a:t>
            </a:r>
            <a:r>
              <a:rPr b="0" i="1" lang="en" sz="1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‘odometer’</a:t>
            </a:r>
            <a:endParaRPr b="0" i="1" sz="1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8"/>
          <p:cNvSpPr txBox="1"/>
          <p:nvPr/>
        </p:nvSpPr>
        <p:spPr>
          <a:xfrm>
            <a:off x="654725" y="157750"/>
            <a:ext cx="674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Feature Transformation</a:t>
            </a:r>
            <a:endParaRPr b="1" i="0" sz="3200" u="none" cap="none" strike="noStrike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83" name="Google Shape;1283;p18"/>
          <p:cNvSpPr/>
          <p:nvPr/>
        </p:nvSpPr>
        <p:spPr>
          <a:xfrm>
            <a:off x="3420285" y="1999942"/>
            <a:ext cx="9741" cy="8334"/>
          </a:xfrm>
          <a:custGeom>
            <a:rect b="b" l="l" r="r" t="t"/>
            <a:pathLst>
              <a:path extrusionOk="0" h="77" w="90">
                <a:moveTo>
                  <a:pt x="89" y="1"/>
                </a:moveTo>
                <a:lnTo>
                  <a:pt x="1" y="64"/>
                </a:lnTo>
                <a:lnTo>
                  <a:pt x="14" y="76"/>
                </a:lnTo>
                <a:lnTo>
                  <a:pt x="89" y="23"/>
                </a:lnTo>
                <a:lnTo>
                  <a:pt x="89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18"/>
          <p:cNvSpPr/>
          <p:nvPr/>
        </p:nvSpPr>
        <p:spPr>
          <a:xfrm>
            <a:off x="3421800" y="2002432"/>
            <a:ext cx="8225" cy="7360"/>
          </a:xfrm>
          <a:custGeom>
            <a:rect b="b" l="l" r="r" t="t"/>
            <a:pathLst>
              <a:path extrusionOk="0" h="68" w="76">
                <a:moveTo>
                  <a:pt x="75" y="0"/>
                </a:moveTo>
                <a:lnTo>
                  <a:pt x="0" y="53"/>
                </a:lnTo>
                <a:lnTo>
                  <a:pt x="13" y="67"/>
                </a:lnTo>
                <a:lnTo>
                  <a:pt x="75" y="23"/>
                </a:lnTo>
                <a:lnTo>
                  <a:pt x="75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18"/>
          <p:cNvSpPr/>
          <p:nvPr/>
        </p:nvSpPr>
        <p:spPr>
          <a:xfrm>
            <a:off x="3423207" y="2004813"/>
            <a:ext cx="6818" cy="6386"/>
          </a:xfrm>
          <a:custGeom>
            <a:rect b="b" l="l" r="r" t="t"/>
            <a:pathLst>
              <a:path extrusionOk="0" h="59" w="63">
                <a:moveTo>
                  <a:pt x="62" y="1"/>
                </a:moveTo>
                <a:lnTo>
                  <a:pt x="0" y="45"/>
                </a:lnTo>
                <a:cubicBezTo>
                  <a:pt x="5" y="50"/>
                  <a:pt x="9" y="54"/>
                  <a:pt x="9" y="58"/>
                </a:cubicBezTo>
                <a:lnTo>
                  <a:pt x="62" y="19"/>
                </a:lnTo>
                <a:lnTo>
                  <a:pt x="62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18"/>
          <p:cNvSpPr/>
          <p:nvPr/>
        </p:nvSpPr>
        <p:spPr>
          <a:xfrm>
            <a:off x="3424073" y="2006761"/>
            <a:ext cx="5953" cy="5844"/>
          </a:xfrm>
          <a:custGeom>
            <a:rect b="b" l="l" r="r" t="t"/>
            <a:pathLst>
              <a:path extrusionOk="0" h="54" w="55">
                <a:moveTo>
                  <a:pt x="54" y="1"/>
                </a:moveTo>
                <a:lnTo>
                  <a:pt x="1" y="40"/>
                </a:lnTo>
                <a:lnTo>
                  <a:pt x="6" y="40"/>
                </a:lnTo>
                <a:cubicBezTo>
                  <a:pt x="10" y="44"/>
                  <a:pt x="10" y="49"/>
                  <a:pt x="15" y="54"/>
                </a:cubicBezTo>
                <a:lnTo>
                  <a:pt x="54" y="22"/>
                </a:lnTo>
                <a:lnTo>
                  <a:pt x="54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18"/>
          <p:cNvSpPr/>
          <p:nvPr/>
        </p:nvSpPr>
        <p:spPr>
          <a:xfrm>
            <a:off x="3425588" y="2009142"/>
            <a:ext cx="4437" cy="4437"/>
          </a:xfrm>
          <a:custGeom>
            <a:rect b="b" l="l" r="r" t="t"/>
            <a:pathLst>
              <a:path extrusionOk="0" h="41" w="41">
                <a:moveTo>
                  <a:pt x="40" y="0"/>
                </a:moveTo>
                <a:lnTo>
                  <a:pt x="1" y="32"/>
                </a:lnTo>
                <a:cubicBezTo>
                  <a:pt x="5" y="36"/>
                  <a:pt x="9" y="36"/>
                  <a:pt x="13" y="40"/>
                </a:cubicBezTo>
                <a:lnTo>
                  <a:pt x="40" y="22"/>
                </a:lnTo>
                <a:lnTo>
                  <a:pt x="4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18"/>
          <p:cNvSpPr/>
          <p:nvPr/>
        </p:nvSpPr>
        <p:spPr>
          <a:xfrm>
            <a:off x="3426995" y="2011523"/>
            <a:ext cx="3030" cy="3463"/>
          </a:xfrm>
          <a:custGeom>
            <a:rect b="b" l="l" r="r" t="t"/>
            <a:pathLst>
              <a:path extrusionOk="0" h="32" w="28">
                <a:moveTo>
                  <a:pt x="27" y="0"/>
                </a:moveTo>
                <a:lnTo>
                  <a:pt x="0" y="18"/>
                </a:lnTo>
                <a:lnTo>
                  <a:pt x="0" y="23"/>
                </a:lnTo>
                <a:cubicBezTo>
                  <a:pt x="6" y="23"/>
                  <a:pt x="10" y="27"/>
                  <a:pt x="14" y="31"/>
                </a:cubicBezTo>
                <a:lnTo>
                  <a:pt x="27" y="23"/>
                </a:lnTo>
                <a:lnTo>
                  <a:pt x="27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18"/>
          <p:cNvSpPr/>
          <p:nvPr/>
        </p:nvSpPr>
        <p:spPr>
          <a:xfrm>
            <a:off x="3428510" y="2013904"/>
            <a:ext cx="1515" cy="2598"/>
          </a:xfrm>
          <a:custGeom>
            <a:rect b="b" l="l" r="r" t="t"/>
            <a:pathLst>
              <a:path extrusionOk="0" h="24" w="14">
                <a:moveTo>
                  <a:pt x="13" y="1"/>
                </a:moveTo>
                <a:lnTo>
                  <a:pt x="0" y="9"/>
                </a:lnTo>
                <a:lnTo>
                  <a:pt x="13" y="23"/>
                </a:lnTo>
                <a:lnTo>
                  <a:pt x="13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8"/>
          <p:cNvSpPr/>
          <p:nvPr/>
        </p:nvSpPr>
        <p:spPr>
          <a:xfrm>
            <a:off x="3429917" y="2016393"/>
            <a:ext cx="108" cy="541"/>
          </a:xfrm>
          <a:custGeom>
            <a:rect b="b" l="l" r="r" t="t"/>
            <a:pathLst>
              <a:path extrusionOk="0" h="5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18"/>
          <p:cNvSpPr/>
          <p:nvPr/>
        </p:nvSpPr>
        <p:spPr>
          <a:xfrm>
            <a:off x="3429917" y="2217158"/>
            <a:ext cx="108" cy="1515"/>
          </a:xfrm>
          <a:custGeom>
            <a:rect b="b" l="l" r="r" t="t"/>
            <a:pathLst>
              <a:path extrusionOk="0" h="14" w="1">
                <a:moveTo>
                  <a:pt x="0" y="1"/>
                </a:moveTo>
                <a:lnTo>
                  <a:pt x="0" y="1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18"/>
          <p:cNvSpPr/>
          <p:nvPr/>
        </p:nvSpPr>
        <p:spPr>
          <a:xfrm>
            <a:off x="3429917" y="2218565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18"/>
          <p:cNvSpPr/>
          <p:nvPr/>
        </p:nvSpPr>
        <p:spPr>
          <a:xfrm>
            <a:off x="3429917" y="2220080"/>
            <a:ext cx="108" cy="1948"/>
          </a:xfrm>
          <a:custGeom>
            <a:rect b="b" l="l" r="r" t="t"/>
            <a:pathLst>
              <a:path extrusionOk="0" h="18" w="1">
                <a:moveTo>
                  <a:pt x="0" y="0"/>
                </a:move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18"/>
          <p:cNvSpPr/>
          <p:nvPr/>
        </p:nvSpPr>
        <p:spPr>
          <a:xfrm>
            <a:off x="3429917" y="2221920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18"/>
          <p:cNvSpPr/>
          <p:nvPr/>
        </p:nvSpPr>
        <p:spPr>
          <a:xfrm>
            <a:off x="3429917" y="2223435"/>
            <a:ext cx="108" cy="1948"/>
          </a:xfrm>
          <a:custGeom>
            <a:rect b="b" l="l" r="r" t="t"/>
            <a:pathLst>
              <a:path extrusionOk="0" h="18" w="1">
                <a:moveTo>
                  <a:pt x="0" y="0"/>
                </a:move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18"/>
          <p:cNvSpPr/>
          <p:nvPr/>
        </p:nvSpPr>
        <p:spPr>
          <a:xfrm>
            <a:off x="3429917" y="2225275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18"/>
          <p:cNvSpPr/>
          <p:nvPr/>
        </p:nvSpPr>
        <p:spPr>
          <a:xfrm>
            <a:off x="3429917" y="2227223"/>
            <a:ext cx="108" cy="2489"/>
          </a:xfrm>
          <a:custGeom>
            <a:rect b="b" l="l" r="r" t="t"/>
            <a:pathLst>
              <a:path extrusionOk="0" h="23" w="1">
                <a:moveTo>
                  <a:pt x="0" y="0"/>
                </a:moveTo>
                <a:lnTo>
                  <a:pt x="0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8"/>
          <p:cNvSpPr/>
          <p:nvPr/>
        </p:nvSpPr>
        <p:spPr>
          <a:xfrm>
            <a:off x="3429917" y="2229604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8"/>
          <p:cNvSpPr/>
          <p:nvPr/>
        </p:nvSpPr>
        <p:spPr>
          <a:xfrm>
            <a:off x="3429917" y="2231553"/>
            <a:ext cx="108" cy="2489"/>
          </a:xfrm>
          <a:custGeom>
            <a:rect b="b" l="l" r="r" t="t"/>
            <a:pathLst>
              <a:path extrusionOk="0" h="23" w="1">
                <a:moveTo>
                  <a:pt x="0" y="1"/>
                </a:moveTo>
                <a:lnTo>
                  <a:pt x="0" y="1"/>
                </a:lnTo>
                <a:lnTo>
                  <a:pt x="0" y="22"/>
                </a:lnTo>
                <a:lnTo>
                  <a:pt x="0" y="22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8"/>
          <p:cNvSpPr/>
          <p:nvPr/>
        </p:nvSpPr>
        <p:spPr>
          <a:xfrm>
            <a:off x="3429917" y="2233934"/>
            <a:ext cx="108" cy="2489"/>
          </a:xfrm>
          <a:custGeom>
            <a:rect b="b" l="l" r="r" t="t"/>
            <a:pathLst>
              <a:path extrusionOk="0" h="23" w="1">
                <a:moveTo>
                  <a:pt x="0" y="0"/>
                </a:moveTo>
                <a:lnTo>
                  <a:pt x="0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8"/>
          <p:cNvSpPr/>
          <p:nvPr/>
        </p:nvSpPr>
        <p:spPr>
          <a:xfrm>
            <a:off x="3429917" y="2236315"/>
            <a:ext cx="108" cy="3030"/>
          </a:xfrm>
          <a:custGeom>
            <a:rect b="b" l="l" r="r" t="t"/>
            <a:pathLst>
              <a:path extrusionOk="0" h="28" w="1">
                <a:moveTo>
                  <a:pt x="0" y="1"/>
                </a:moveTo>
                <a:lnTo>
                  <a:pt x="0" y="1"/>
                </a:lnTo>
                <a:lnTo>
                  <a:pt x="0" y="27"/>
                </a:lnTo>
                <a:lnTo>
                  <a:pt x="0" y="2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8"/>
          <p:cNvSpPr/>
          <p:nvPr/>
        </p:nvSpPr>
        <p:spPr>
          <a:xfrm>
            <a:off x="3429917" y="2239237"/>
            <a:ext cx="108" cy="1082"/>
          </a:xfrm>
          <a:custGeom>
            <a:rect b="b" l="l" r="r" t="t"/>
            <a:pathLst>
              <a:path extrusionOk="0" h="10" w="1">
                <a:moveTo>
                  <a:pt x="0" y="0"/>
                </a:moveTo>
                <a:lnTo>
                  <a:pt x="0" y="0"/>
                </a:lnTo>
                <a:lnTo>
                  <a:pt x="0" y="10"/>
                </a:lnTo>
                <a:lnTo>
                  <a:pt x="0" y="1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8"/>
          <p:cNvSpPr/>
          <p:nvPr/>
        </p:nvSpPr>
        <p:spPr>
          <a:xfrm>
            <a:off x="3429917" y="2444331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8"/>
          <p:cNvSpPr/>
          <p:nvPr/>
        </p:nvSpPr>
        <p:spPr>
          <a:xfrm>
            <a:off x="3429917" y="2446279"/>
            <a:ext cx="108" cy="2489"/>
          </a:xfrm>
          <a:custGeom>
            <a:rect b="b" l="l" r="r" t="t"/>
            <a:pathLst>
              <a:path extrusionOk="0" h="23" w="1">
                <a:moveTo>
                  <a:pt x="0" y="0"/>
                </a:moveTo>
                <a:lnTo>
                  <a:pt x="0" y="0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18"/>
          <p:cNvSpPr/>
          <p:nvPr/>
        </p:nvSpPr>
        <p:spPr>
          <a:xfrm>
            <a:off x="3429917" y="2448660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18"/>
          <p:cNvSpPr/>
          <p:nvPr/>
        </p:nvSpPr>
        <p:spPr>
          <a:xfrm>
            <a:off x="3429917" y="2450608"/>
            <a:ext cx="108" cy="2489"/>
          </a:xfrm>
          <a:custGeom>
            <a:rect b="b" l="l" r="r" t="t"/>
            <a:pathLst>
              <a:path extrusionOk="0" h="23" w="1">
                <a:moveTo>
                  <a:pt x="0" y="1"/>
                </a:moveTo>
                <a:lnTo>
                  <a:pt x="0" y="1"/>
                </a:lnTo>
                <a:lnTo>
                  <a:pt x="0" y="22"/>
                </a:lnTo>
                <a:lnTo>
                  <a:pt x="0" y="22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18"/>
          <p:cNvSpPr/>
          <p:nvPr/>
        </p:nvSpPr>
        <p:spPr>
          <a:xfrm>
            <a:off x="3429917" y="2452989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8"/>
          <p:cNvSpPr/>
          <p:nvPr/>
        </p:nvSpPr>
        <p:spPr>
          <a:xfrm>
            <a:off x="3429917" y="2454937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18"/>
          <p:cNvSpPr/>
          <p:nvPr/>
        </p:nvSpPr>
        <p:spPr>
          <a:xfrm>
            <a:off x="3429917" y="2456885"/>
            <a:ext cx="108" cy="1948"/>
          </a:xfrm>
          <a:custGeom>
            <a:rect b="b" l="l" r="r" t="t"/>
            <a:pathLst>
              <a:path extrusionOk="0" h="18" w="1">
                <a:moveTo>
                  <a:pt x="0" y="0"/>
                </a:moveTo>
                <a:lnTo>
                  <a:pt x="0" y="0"/>
                </a:lnTo>
                <a:lnTo>
                  <a:pt x="0" y="17"/>
                </a:lnTo>
                <a:lnTo>
                  <a:pt x="0" y="17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8"/>
          <p:cNvSpPr/>
          <p:nvPr/>
        </p:nvSpPr>
        <p:spPr>
          <a:xfrm>
            <a:off x="3429917" y="2458725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8"/>
          <p:cNvSpPr/>
          <p:nvPr/>
        </p:nvSpPr>
        <p:spPr>
          <a:xfrm>
            <a:off x="3429917" y="2460673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18"/>
          <p:cNvSpPr/>
          <p:nvPr/>
        </p:nvSpPr>
        <p:spPr>
          <a:xfrm>
            <a:off x="3429917" y="2462622"/>
            <a:ext cx="108" cy="1948"/>
          </a:xfrm>
          <a:custGeom>
            <a:rect b="b" l="l" r="r" t="t"/>
            <a:pathLst>
              <a:path extrusionOk="0" h="18" w="1">
                <a:moveTo>
                  <a:pt x="0" y="1"/>
                </a:moveTo>
                <a:lnTo>
                  <a:pt x="0" y="1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8"/>
          <p:cNvSpPr/>
          <p:nvPr/>
        </p:nvSpPr>
        <p:spPr>
          <a:xfrm>
            <a:off x="3429917" y="2464461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8"/>
          <p:cNvSpPr/>
          <p:nvPr/>
        </p:nvSpPr>
        <p:spPr>
          <a:xfrm>
            <a:off x="3429917" y="2466410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5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8"/>
          <p:cNvSpPr/>
          <p:nvPr/>
        </p:nvSpPr>
        <p:spPr>
          <a:xfrm>
            <a:off x="3429917" y="2467925"/>
            <a:ext cx="108" cy="1948"/>
          </a:xfrm>
          <a:custGeom>
            <a:rect b="b" l="l" r="r" t="t"/>
            <a:pathLst>
              <a:path extrusionOk="0" h="18" w="1">
                <a:moveTo>
                  <a:pt x="0" y="1"/>
                </a:moveTo>
                <a:lnTo>
                  <a:pt x="0" y="5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8"/>
          <p:cNvSpPr/>
          <p:nvPr/>
        </p:nvSpPr>
        <p:spPr>
          <a:xfrm>
            <a:off x="3429917" y="2469765"/>
            <a:ext cx="108" cy="2056"/>
          </a:xfrm>
          <a:custGeom>
            <a:rect b="b" l="l" r="r" t="t"/>
            <a:pathLst>
              <a:path extrusionOk="0" h="19" w="1">
                <a:moveTo>
                  <a:pt x="0" y="1"/>
                </a:moveTo>
                <a:lnTo>
                  <a:pt x="0" y="1"/>
                </a:lnTo>
                <a:lnTo>
                  <a:pt x="0" y="19"/>
                </a:lnTo>
                <a:lnTo>
                  <a:pt x="0" y="1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18"/>
          <p:cNvSpPr/>
          <p:nvPr/>
        </p:nvSpPr>
        <p:spPr>
          <a:xfrm>
            <a:off x="3429917" y="2471713"/>
            <a:ext cx="108" cy="1515"/>
          </a:xfrm>
          <a:custGeom>
            <a:rect b="b" l="l" r="r" t="t"/>
            <a:pathLst>
              <a:path extrusionOk="0" h="14" w="1">
                <a:moveTo>
                  <a:pt x="0" y="1"/>
                </a:moveTo>
                <a:lnTo>
                  <a:pt x="0" y="1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18"/>
          <p:cNvSpPr/>
          <p:nvPr/>
        </p:nvSpPr>
        <p:spPr>
          <a:xfrm>
            <a:off x="3429917" y="2473120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18"/>
          <p:cNvSpPr/>
          <p:nvPr/>
        </p:nvSpPr>
        <p:spPr>
          <a:xfrm>
            <a:off x="3429917" y="2474635"/>
            <a:ext cx="108" cy="1515"/>
          </a:xfrm>
          <a:custGeom>
            <a:rect b="b" l="l" r="r" t="t"/>
            <a:pathLst>
              <a:path extrusionOk="0" h="14" w="1">
                <a:moveTo>
                  <a:pt x="0" y="0"/>
                </a:moveTo>
                <a:lnTo>
                  <a:pt x="0" y="0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8"/>
          <p:cNvSpPr/>
          <p:nvPr/>
        </p:nvSpPr>
        <p:spPr>
          <a:xfrm>
            <a:off x="3429917" y="2476042"/>
            <a:ext cx="108" cy="2056"/>
          </a:xfrm>
          <a:custGeom>
            <a:rect b="b" l="l" r="r" t="t"/>
            <a:pathLst>
              <a:path extrusionOk="0" h="19" w="1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18"/>
          <p:cNvSpPr/>
          <p:nvPr/>
        </p:nvSpPr>
        <p:spPr>
          <a:xfrm>
            <a:off x="3429917" y="2477990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0"/>
                </a:lnTo>
                <a:lnTo>
                  <a:pt x="0" y="14"/>
                </a:lnTo>
                <a:lnTo>
                  <a:pt x="0" y="14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18"/>
          <p:cNvSpPr/>
          <p:nvPr/>
        </p:nvSpPr>
        <p:spPr>
          <a:xfrm>
            <a:off x="3429917" y="2479505"/>
            <a:ext cx="108" cy="1407"/>
          </a:xfrm>
          <a:custGeom>
            <a:rect b="b" l="l" r="r" t="t"/>
            <a:pathLst>
              <a:path extrusionOk="0" h="13" w="1">
                <a:moveTo>
                  <a:pt x="0" y="0"/>
                </a:moveTo>
                <a:lnTo>
                  <a:pt x="0" y="0"/>
                </a:lnTo>
                <a:lnTo>
                  <a:pt x="0" y="13"/>
                </a:lnTo>
                <a:lnTo>
                  <a:pt x="0" y="13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8"/>
          <p:cNvSpPr/>
          <p:nvPr/>
        </p:nvSpPr>
        <p:spPr>
          <a:xfrm>
            <a:off x="3429917" y="2480804"/>
            <a:ext cx="108" cy="1623"/>
          </a:xfrm>
          <a:custGeom>
            <a:rect b="b" l="l" r="r" t="t"/>
            <a:pathLst>
              <a:path extrusionOk="0" h="15" w="1">
                <a:moveTo>
                  <a:pt x="0" y="1"/>
                </a:moveTo>
                <a:lnTo>
                  <a:pt x="0" y="1"/>
                </a:lnTo>
                <a:lnTo>
                  <a:pt x="0" y="15"/>
                </a:lnTo>
                <a:lnTo>
                  <a:pt x="0" y="15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18"/>
          <p:cNvSpPr/>
          <p:nvPr/>
        </p:nvSpPr>
        <p:spPr>
          <a:xfrm>
            <a:off x="3429917" y="2482319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1"/>
                </a:lnTo>
                <a:lnTo>
                  <a:pt x="0" y="9"/>
                </a:lnTo>
                <a:lnTo>
                  <a:pt x="0" y="9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18"/>
          <p:cNvSpPr/>
          <p:nvPr/>
        </p:nvSpPr>
        <p:spPr>
          <a:xfrm>
            <a:off x="3429917" y="2483293"/>
            <a:ext cx="108" cy="1407"/>
          </a:xfrm>
          <a:custGeom>
            <a:rect b="b" l="l" r="r" t="t"/>
            <a:pathLst>
              <a:path extrusionOk="0" h="13" w="1">
                <a:moveTo>
                  <a:pt x="0" y="0"/>
                </a:moveTo>
                <a:lnTo>
                  <a:pt x="0" y="13"/>
                </a:lnTo>
                <a:lnTo>
                  <a:pt x="0" y="13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18"/>
          <p:cNvSpPr/>
          <p:nvPr/>
        </p:nvSpPr>
        <p:spPr>
          <a:xfrm>
            <a:off x="3429917" y="2484592"/>
            <a:ext cx="108" cy="1623"/>
          </a:xfrm>
          <a:custGeom>
            <a:rect b="b" l="l" r="r" t="t"/>
            <a:pathLst>
              <a:path extrusionOk="0" h="15" w="1">
                <a:moveTo>
                  <a:pt x="0" y="1"/>
                </a:moveTo>
                <a:lnTo>
                  <a:pt x="0" y="15"/>
                </a:lnTo>
                <a:lnTo>
                  <a:pt x="0" y="1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18"/>
          <p:cNvSpPr/>
          <p:nvPr/>
        </p:nvSpPr>
        <p:spPr>
          <a:xfrm>
            <a:off x="3429917" y="2486107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9"/>
                </a:lnTo>
                <a:lnTo>
                  <a:pt x="0" y="9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8"/>
          <p:cNvSpPr/>
          <p:nvPr/>
        </p:nvSpPr>
        <p:spPr>
          <a:xfrm>
            <a:off x="3429917" y="2487081"/>
            <a:ext cx="108" cy="1623"/>
          </a:xfrm>
          <a:custGeom>
            <a:rect b="b" l="l" r="r" t="t"/>
            <a:pathLst>
              <a:path extrusionOk="0" h="15" w="1">
                <a:moveTo>
                  <a:pt x="0" y="0"/>
                </a:moveTo>
                <a:lnTo>
                  <a:pt x="0" y="14"/>
                </a:lnTo>
                <a:lnTo>
                  <a:pt x="0" y="14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18"/>
          <p:cNvSpPr/>
          <p:nvPr/>
        </p:nvSpPr>
        <p:spPr>
          <a:xfrm>
            <a:off x="3429917" y="2488597"/>
            <a:ext cx="108" cy="974"/>
          </a:xfrm>
          <a:custGeom>
            <a:rect b="b" l="l" r="r" t="t"/>
            <a:pathLst>
              <a:path extrusionOk="0" h="9" w="1">
                <a:moveTo>
                  <a:pt x="0" y="0"/>
                </a:move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8"/>
          <p:cNvSpPr/>
          <p:nvPr/>
        </p:nvSpPr>
        <p:spPr>
          <a:xfrm>
            <a:off x="3429917" y="2489462"/>
            <a:ext cx="108" cy="1623"/>
          </a:xfrm>
          <a:custGeom>
            <a:rect b="b" l="l" r="r" t="t"/>
            <a:pathLst>
              <a:path extrusionOk="0" h="15" w="1">
                <a:moveTo>
                  <a:pt x="0" y="1"/>
                </a:moveTo>
                <a:lnTo>
                  <a:pt x="0" y="15"/>
                </a:lnTo>
                <a:lnTo>
                  <a:pt x="0" y="1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18"/>
          <p:cNvSpPr/>
          <p:nvPr/>
        </p:nvSpPr>
        <p:spPr>
          <a:xfrm>
            <a:off x="3429917" y="2490978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9"/>
                </a:lnTo>
                <a:lnTo>
                  <a:pt x="0" y="9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18"/>
          <p:cNvSpPr/>
          <p:nvPr/>
        </p:nvSpPr>
        <p:spPr>
          <a:xfrm>
            <a:off x="3429917" y="2491952"/>
            <a:ext cx="108" cy="974"/>
          </a:xfrm>
          <a:custGeom>
            <a:rect b="b" l="l" r="r" t="t"/>
            <a:pathLst>
              <a:path extrusionOk="0" h="9" w="1">
                <a:moveTo>
                  <a:pt x="0" y="0"/>
                </a:move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18"/>
          <p:cNvSpPr/>
          <p:nvPr/>
        </p:nvSpPr>
        <p:spPr>
          <a:xfrm>
            <a:off x="3429917" y="2492817"/>
            <a:ext cx="108" cy="1191"/>
          </a:xfrm>
          <a:custGeom>
            <a:rect b="b" l="l" r="r" t="t"/>
            <a:pathLst>
              <a:path extrusionOk="0" h="11" w="1">
                <a:moveTo>
                  <a:pt x="0" y="1"/>
                </a:moveTo>
                <a:lnTo>
                  <a:pt x="0" y="10"/>
                </a:lnTo>
                <a:lnTo>
                  <a:pt x="0" y="10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18"/>
          <p:cNvSpPr/>
          <p:nvPr/>
        </p:nvSpPr>
        <p:spPr>
          <a:xfrm>
            <a:off x="3429917" y="2493900"/>
            <a:ext cx="108" cy="1407"/>
          </a:xfrm>
          <a:custGeom>
            <a:rect b="b" l="l" r="r" t="t"/>
            <a:pathLst>
              <a:path extrusionOk="0" h="13" w="1">
                <a:moveTo>
                  <a:pt x="0" y="0"/>
                </a:moveTo>
                <a:lnTo>
                  <a:pt x="0" y="13"/>
                </a:lnTo>
                <a:lnTo>
                  <a:pt x="0" y="13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18"/>
          <p:cNvSpPr/>
          <p:nvPr/>
        </p:nvSpPr>
        <p:spPr>
          <a:xfrm>
            <a:off x="3429917" y="2495199"/>
            <a:ext cx="108" cy="649"/>
          </a:xfrm>
          <a:custGeom>
            <a:rect b="b" l="l" r="r" t="t"/>
            <a:pathLst>
              <a:path extrusionOk="0" h="6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18"/>
          <p:cNvSpPr/>
          <p:nvPr/>
        </p:nvSpPr>
        <p:spPr>
          <a:xfrm>
            <a:off x="3429917" y="2495740"/>
            <a:ext cx="108" cy="1082"/>
          </a:xfrm>
          <a:custGeom>
            <a:rect b="b" l="l" r="r" t="t"/>
            <a:pathLst>
              <a:path extrusionOk="0" h="10" w="1">
                <a:moveTo>
                  <a:pt x="0" y="0"/>
                </a:moveTo>
                <a:lnTo>
                  <a:pt x="0" y="10"/>
                </a:lnTo>
                <a:lnTo>
                  <a:pt x="0" y="10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18"/>
          <p:cNvSpPr/>
          <p:nvPr/>
        </p:nvSpPr>
        <p:spPr>
          <a:xfrm>
            <a:off x="3429917" y="2496714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9"/>
                </a:lnTo>
                <a:lnTo>
                  <a:pt x="0" y="9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8"/>
          <p:cNvSpPr/>
          <p:nvPr/>
        </p:nvSpPr>
        <p:spPr>
          <a:xfrm>
            <a:off x="3429917" y="2497688"/>
            <a:ext cx="108" cy="974"/>
          </a:xfrm>
          <a:custGeom>
            <a:rect b="b" l="l" r="r" t="t"/>
            <a:pathLst>
              <a:path extrusionOk="0" h="9" w="1">
                <a:moveTo>
                  <a:pt x="0" y="0"/>
                </a:moveTo>
                <a:lnTo>
                  <a:pt x="0" y="9"/>
                </a:lnTo>
                <a:lnTo>
                  <a:pt x="0" y="9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8"/>
          <p:cNvSpPr/>
          <p:nvPr/>
        </p:nvSpPr>
        <p:spPr>
          <a:xfrm>
            <a:off x="3429917" y="2498554"/>
            <a:ext cx="108" cy="649"/>
          </a:xfrm>
          <a:custGeom>
            <a:rect b="b" l="l" r="r" t="t"/>
            <a:pathLst>
              <a:path extrusionOk="0" h="6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18"/>
          <p:cNvSpPr/>
          <p:nvPr/>
        </p:nvSpPr>
        <p:spPr>
          <a:xfrm>
            <a:off x="3429917" y="2499095"/>
            <a:ext cx="108" cy="1082"/>
          </a:xfrm>
          <a:custGeom>
            <a:rect b="b" l="l" r="r" t="t"/>
            <a:pathLst>
              <a:path extrusionOk="0" h="10" w="1">
                <a:moveTo>
                  <a:pt x="0" y="0"/>
                </a:moveTo>
                <a:lnTo>
                  <a:pt x="0" y="10"/>
                </a:lnTo>
                <a:lnTo>
                  <a:pt x="0" y="10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18"/>
          <p:cNvSpPr/>
          <p:nvPr/>
        </p:nvSpPr>
        <p:spPr>
          <a:xfrm>
            <a:off x="3429917" y="2500069"/>
            <a:ext cx="108" cy="541"/>
          </a:xfrm>
          <a:custGeom>
            <a:rect b="b" l="l" r="r" t="t"/>
            <a:pathLst>
              <a:path extrusionOk="0" h="5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18"/>
          <p:cNvSpPr/>
          <p:nvPr/>
        </p:nvSpPr>
        <p:spPr>
          <a:xfrm>
            <a:off x="3429917" y="2500502"/>
            <a:ext cx="108" cy="1082"/>
          </a:xfrm>
          <a:custGeom>
            <a:rect b="b" l="l" r="r" t="t"/>
            <a:pathLst>
              <a:path extrusionOk="0" h="10" w="1">
                <a:moveTo>
                  <a:pt x="0" y="1"/>
                </a:moveTo>
                <a:lnTo>
                  <a:pt x="0" y="10"/>
                </a:lnTo>
                <a:lnTo>
                  <a:pt x="0" y="10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18"/>
          <p:cNvSpPr/>
          <p:nvPr/>
        </p:nvSpPr>
        <p:spPr>
          <a:xfrm>
            <a:off x="3429917" y="2501476"/>
            <a:ext cx="108" cy="541"/>
          </a:xfrm>
          <a:custGeom>
            <a:rect b="b" l="l" r="r" t="t"/>
            <a:pathLst>
              <a:path extrusionOk="0" h="5" w="1">
                <a:moveTo>
                  <a:pt x="0" y="1"/>
                </a:moveTo>
                <a:lnTo>
                  <a:pt x="0" y="5"/>
                </a:lnTo>
                <a:lnTo>
                  <a:pt x="0" y="5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18"/>
          <p:cNvSpPr/>
          <p:nvPr/>
        </p:nvSpPr>
        <p:spPr>
          <a:xfrm>
            <a:off x="3429917" y="2501909"/>
            <a:ext cx="108" cy="758"/>
          </a:xfrm>
          <a:custGeom>
            <a:rect b="b" l="l" r="r" t="t"/>
            <a:pathLst>
              <a:path extrusionOk="0" h="7" w="1">
                <a:moveTo>
                  <a:pt x="0" y="1"/>
                </a:moveTo>
                <a:lnTo>
                  <a:pt x="0" y="6"/>
                </a:lnTo>
                <a:lnTo>
                  <a:pt x="0" y="6"/>
                </a:lnTo>
                <a:lnTo>
                  <a:pt x="0" y="1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18"/>
          <p:cNvSpPr/>
          <p:nvPr/>
        </p:nvSpPr>
        <p:spPr>
          <a:xfrm>
            <a:off x="3429917" y="2502558"/>
            <a:ext cx="108" cy="541"/>
          </a:xfrm>
          <a:custGeom>
            <a:rect b="b" l="l" r="r" t="t"/>
            <a:pathLst>
              <a:path extrusionOk="0" h="5" w="1">
                <a:moveTo>
                  <a:pt x="0" y="0"/>
                </a:moveTo>
                <a:lnTo>
                  <a:pt x="0" y="4"/>
                </a:lnTo>
                <a:lnTo>
                  <a:pt x="0" y="4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18"/>
          <p:cNvSpPr/>
          <p:nvPr/>
        </p:nvSpPr>
        <p:spPr>
          <a:xfrm>
            <a:off x="3429917" y="2502991"/>
            <a:ext cx="108" cy="10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FA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7" name="Google Shape;1347;p18"/>
          <p:cNvGrpSpPr/>
          <p:nvPr/>
        </p:nvGrpSpPr>
        <p:grpSpPr>
          <a:xfrm>
            <a:off x="386479" y="1103750"/>
            <a:ext cx="8371046" cy="2683200"/>
            <a:chOff x="362404" y="1230150"/>
            <a:chExt cx="8371046" cy="2683200"/>
          </a:xfrm>
        </p:grpSpPr>
        <p:sp>
          <p:nvSpPr>
            <p:cNvPr id="1348" name="Google Shape;1348;p18"/>
            <p:cNvSpPr txBox="1"/>
            <p:nvPr/>
          </p:nvSpPr>
          <p:spPr>
            <a:xfrm>
              <a:off x="1223250" y="1230150"/>
              <a:ext cx="7510200" cy="26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312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Log Transformation </a:t>
              </a:r>
              <a:r>
                <a:rPr b="1" i="0" lang="en" sz="1800" u="none" cap="none" strike="noStrike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sellingprice</a:t>
              </a:r>
              <a:endParaRPr b="1" i="0" sz="1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Pada distplot sebelumnya kolom sellingprice memiliki distribusi ke arah kanan (long-right tailed), sehingga log transformation merupakan feature transformation yang paling tepat untuk digunakan.</a:t>
              </a:r>
              <a:endParaRPr b="0" i="0" sz="1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312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312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Normalization </a:t>
              </a:r>
              <a:r>
                <a:rPr b="1" i="0" lang="en" sz="1800" u="none" cap="none" strike="noStrike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year</a:t>
              </a:r>
              <a:r>
                <a:rPr b="0" i="0" lang="en" sz="1800" u="none" cap="none" strike="noStrike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 dan </a:t>
              </a:r>
              <a:r>
                <a:rPr b="1" i="0" lang="en" sz="1800" u="none" cap="none" strike="noStrike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odometer</a:t>
              </a:r>
              <a:endParaRPr b="1" i="0" sz="1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Pada dist plot sebelumnya, kolom year dan odometer memiliki distribusi yang sangat skew sehingga feature normalization cocok untuk digunakan.</a:t>
              </a:r>
              <a:endParaRPr b="0" i="0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312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Standardization </a:t>
              </a:r>
              <a:r>
                <a:rPr b="1" i="0" lang="en" sz="1800" u="none" cap="none" strike="noStrike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log_sellingprice_std</a:t>
              </a:r>
              <a:r>
                <a:rPr b="0" i="0" lang="en" sz="1800" u="none" cap="none" strike="noStrike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 dan </a:t>
              </a:r>
              <a:r>
                <a:rPr b="1" i="0" lang="en" sz="1800" u="none" cap="none" strike="noStrike">
                  <a:solidFill>
                    <a:schemeClr val="dk1"/>
                  </a:solidFill>
                  <a:highlight>
                    <a:schemeClr val="accent1"/>
                  </a:highlight>
                  <a:latin typeface="Ubuntu"/>
                  <a:ea typeface="Ubuntu"/>
                  <a:cs typeface="Ubuntu"/>
                  <a:sym typeface="Ubuntu"/>
                </a:rPr>
                <a:t>condition</a:t>
              </a:r>
              <a:endParaRPr b="1" i="0" sz="1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Pada dist plot sebelumnya, kolom log_sellingprice_std dan condition memiliki distribusi yang hampir mendekati normal sehingga feature standardization cocok untuk digunakan.</a:t>
              </a:r>
              <a:endParaRPr b="0" i="0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grpSp>
          <p:nvGrpSpPr>
            <p:cNvPr id="1349" name="Google Shape;1349;p18"/>
            <p:cNvGrpSpPr/>
            <p:nvPr/>
          </p:nvGrpSpPr>
          <p:grpSpPr>
            <a:xfrm>
              <a:off x="476374" y="1302515"/>
              <a:ext cx="573930" cy="704245"/>
              <a:chOff x="4803027" y="1330143"/>
              <a:chExt cx="1094243" cy="1386037"/>
            </a:xfrm>
          </p:grpSpPr>
          <p:sp>
            <p:nvSpPr>
              <p:cNvPr id="1350" name="Google Shape;1350;p18"/>
              <p:cNvSpPr/>
              <p:nvPr/>
            </p:nvSpPr>
            <p:spPr>
              <a:xfrm>
                <a:off x="4803027" y="1514351"/>
                <a:ext cx="896667" cy="1201829"/>
              </a:xfrm>
              <a:custGeom>
                <a:rect b="b" l="l" r="r" t="t"/>
                <a:pathLst>
                  <a:path extrusionOk="0" h="7640" w="5700">
                    <a:moveTo>
                      <a:pt x="54" y="1"/>
                    </a:moveTo>
                    <a:cubicBezTo>
                      <a:pt x="27" y="1"/>
                      <a:pt x="1" y="28"/>
                      <a:pt x="1" y="54"/>
                    </a:cubicBezTo>
                    <a:lnTo>
                      <a:pt x="1" y="7586"/>
                    </a:lnTo>
                    <a:cubicBezTo>
                      <a:pt x="1" y="7613"/>
                      <a:pt x="27" y="7640"/>
                      <a:pt x="54" y="7640"/>
                    </a:cubicBezTo>
                    <a:lnTo>
                      <a:pt x="5646" y="7640"/>
                    </a:lnTo>
                    <a:cubicBezTo>
                      <a:pt x="5677" y="7640"/>
                      <a:pt x="5700" y="7613"/>
                      <a:pt x="5700" y="7586"/>
                    </a:cubicBezTo>
                    <a:lnTo>
                      <a:pt x="5700" y="54"/>
                    </a:lnTo>
                    <a:cubicBezTo>
                      <a:pt x="5700" y="28"/>
                      <a:pt x="5677" y="1"/>
                      <a:pt x="5646" y="1"/>
                    </a:cubicBezTo>
                    <a:close/>
                  </a:path>
                </a:pathLst>
              </a:custGeom>
              <a:solidFill>
                <a:srgbClr val="918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18"/>
              <p:cNvSpPr/>
              <p:nvPr/>
            </p:nvSpPr>
            <p:spPr>
              <a:xfrm>
                <a:off x="4859501" y="1581522"/>
                <a:ext cx="783561" cy="1067646"/>
              </a:xfrm>
              <a:custGeom>
                <a:rect b="b" l="l" r="r" t="t"/>
                <a:pathLst>
                  <a:path extrusionOk="0" h="6787" w="4981">
                    <a:moveTo>
                      <a:pt x="19" y="0"/>
                    </a:moveTo>
                    <a:cubicBezTo>
                      <a:pt x="10" y="0"/>
                      <a:pt x="1" y="9"/>
                      <a:pt x="1" y="18"/>
                    </a:cubicBezTo>
                    <a:lnTo>
                      <a:pt x="1" y="6768"/>
                    </a:lnTo>
                    <a:cubicBezTo>
                      <a:pt x="1" y="6777"/>
                      <a:pt x="10" y="6786"/>
                      <a:pt x="19" y="6786"/>
                    </a:cubicBezTo>
                    <a:lnTo>
                      <a:pt x="4963" y="6786"/>
                    </a:lnTo>
                    <a:cubicBezTo>
                      <a:pt x="4976" y="6786"/>
                      <a:pt x="4980" y="6777"/>
                      <a:pt x="4980" y="6768"/>
                    </a:cubicBezTo>
                    <a:lnTo>
                      <a:pt x="4980" y="18"/>
                    </a:lnTo>
                    <a:cubicBezTo>
                      <a:pt x="4980" y="9"/>
                      <a:pt x="4976" y="0"/>
                      <a:pt x="4963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18"/>
              <p:cNvSpPr/>
              <p:nvPr/>
            </p:nvSpPr>
            <p:spPr>
              <a:xfrm>
                <a:off x="4954515" y="1771236"/>
                <a:ext cx="185783" cy="186724"/>
              </a:xfrm>
              <a:custGeom>
                <a:rect b="b" l="l" r="r" t="t"/>
                <a:pathLst>
                  <a:path extrusionOk="0" h="1187" w="1181">
                    <a:moveTo>
                      <a:pt x="1048" y="138"/>
                    </a:moveTo>
                    <a:lnTo>
                      <a:pt x="1048" y="1049"/>
                    </a:lnTo>
                    <a:lnTo>
                      <a:pt x="134" y="1049"/>
                    </a:lnTo>
                    <a:lnTo>
                      <a:pt x="134" y="138"/>
                    </a:lnTo>
                    <a:close/>
                    <a:moveTo>
                      <a:pt x="67" y="1"/>
                    </a:moveTo>
                    <a:cubicBezTo>
                      <a:pt x="31" y="1"/>
                      <a:pt x="1" y="32"/>
                      <a:pt x="1" y="72"/>
                    </a:cubicBezTo>
                    <a:lnTo>
                      <a:pt x="1" y="1115"/>
                    </a:lnTo>
                    <a:cubicBezTo>
                      <a:pt x="1" y="1156"/>
                      <a:pt x="31" y="1186"/>
                      <a:pt x="67" y="1186"/>
                    </a:cubicBezTo>
                    <a:lnTo>
                      <a:pt x="1115" y="1186"/>
                    </a:lnTo>
                    <a:cubicBezTo>
                      <a:pt x="1150" y="1186"/>
                      <a:pt x="1181" y="1156"/>
                      <a:pt x="1181" y="1115"/>
                    </a:cubicBezTo>
                    <a:lnTo>
                      <a:pt x="1181" y="72"/>
                    </a:lnTo>
                    <a:cubicBezTo>
                      <a:pt x="1181" y="32"/>
                      <a:pt x="1150" y="1"/>
                      <a:pt x="1115" y="1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18"/>
              <p:cNvSpPr/>
              <p:nvPr/>
            </p:nvSpPr>
            <p:spPr>
              <a:xfrm>
                <a:off x="4954515" y="2063201"/>
                <a:ext cx="185783" cy="185780"/>
              </a:xfrm>
              <a:custGeom>
                <a:rect b="b" l="l" r="r" t="t"/>
                <a:pathLst>
                  <a:path extrusionOk="0" h="1181" w="1181">
                    <a:moveTo>
                      <a:pt x="1048" y="138"/>
                    </a:moveTo>
                    <a:lnTo>
                      <a:pt x="1048" y="1048"/>
                    </a:lnTo>
                    <a:lnTo>
                      <a:pt x="134" y="1048"/>
                    </a:lnTo>
                    <a:lnTo>
                      <a:pt x="134" y="138"/>
                    </a:lnTo>
                    <a:close/>
                    <a:moveTo>
                      <a:pt x="67" y="1"/>
                    </a:moveTo>
                    <a:cubicBezTo>
                      <a:pt x="31" y="1"/>
                      <a:pt x="1" y="31"/>
                      <a:pt x="1" y="67"/>
                    </a:cubicBezTo>
                    <a:lnTo>
                      <a:pt x="1" y="1115"/>
                    </a:lnTo>
                    <a:cubicBezTo>
                      <a:pt x="1" y="1154"/>
                      <a:pt x="31" y="1181"/>
                      <a:pt x="67" y="1181"/>
                    </a:cubicBezTo>
                    <a:lnTo>
                      <a:pt x="1115" y="1181"/>
                    </a:lnTo>
                    <a:cubicBezTo>
                      <a:pt x="1150" y="1181"/>
                      <a:pt x="1181" y="1154"/>
                      <a:pt x="1181" y="1115"/>
                    </a:cubicBezTo>
                    <a:lnTo>
                      <a:pt x="1181" y="67"/>
                    </a:lnTo>
                    <a:cubicBezTo>
                      <a:pt x="1181" y="31"/>
                      <a:pt x="1150" y="1"/>
                      <a:pt x="1115" y="1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18"/>
              <p:cNvSpPr/>
              <p:nvPr/>
            </p:nvSpPr>
            <p:spPr>
              <a:xfrm>
                <a:off x="4954515" y="2355166"/>
                <a:ext cx="185783" cy="185780"/>
              </a:xfrm>
              <a:custGeom>
                <a:rect b="b" l="l" r="r" t="t"/>
                <a:pathLst>
                  <a:path extrusionOk="0" h="1181" w="1181">
                    <a:moveTo>
                      <a:pt x="1048" y="133"/>
                    </a:moveTo>
                    <a:lnTo>
                      <a:pt x="1048" y="1047"/>
                    </a:lnTo>
                    <a:lnTo>
                      <a:pt x="134" y="1047"/>
                    </a:lnTo>
                    <a:lnTo>
                      <a:pt x="134" y="133"/>
                    </a:lnTo>
                    <a:close/>
                    <a:moveTo>
                      <a:pt x="67" y="0"/>
                    </a:moveTo>
                    <a:cubicBezTo>
                      <a:pt x="31" y="0"/>
                      <a:pt x="1" y="31"/>
                      <a:pt x="1" y="66"/>
                    </a:cubicBezTo>
                    <a:lnTo>
                      <a:pt x="1" y="1113"/>
                    </a:lnTo>
                    <a:cubicBezTo>
                      <a:pt x="1" y="1149"/>
                      <a:pt x="31" y="1180"/>
                      <a:pt x="67" y="1180"/>
                    </a:cubicBezTo>
                    <a:lnTo>
                      <a:pt x="1115" y="1180"/>
                    </a:lnTo>
                    <a:cubicBezTo>
                      <a:pt x="1150" y="1180"/>
                      <a:pt x="1181" y="1149"/>
                      <a:pt x="1181" y="1113"/>
                    </a:cubicBezTo>
                    <a:lnTo>
                      <a:pt x="1181" y="66"/>
                    </a:lnTo>
                    <a:cubicBezTo>
                      <a:pt x="1181" y="31"/>
                      <a:pt x="1150" y="0"/>
                      <a:pt x="1115" y="0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18"/>
              <p:cNvSpPr/>
              <p:nvPr/>
            </p:nvSpPr>
            <p:spPr>
              <a:xfrm>
                <a:off x="4965684" y="1330143"/>
                <a:ext cx="571979" cy="335852"/>
              </a:xfrm>
              <a:custGeom>
                <a:rect b="b" l="l" r="r" t="t"/>
                <a:pathLst>
                  <a:path extrusionOk="0" h="2135" w="3636">
                    <a:moveTo>
                      <a:pt x="1816" y="346"/>
                    </a:moveTo>
                    <a:cubicBezTo>
                      <a:pt x="2015" y="346"/>
                      <a:pt x="2171" y="506"/>
                      <a:pt x="2171" y="701"/>
                    </a:cubicBezTo>
                    <a:cubicBezTo>
                      <a:pt x="2171" y="897"/>
                      <a:pt x="2015" y="1057"/>
                      <a:pt x="1816" y="1057"/>
                    </a:cubicBezTo>
                    <a:cubicBezTo>
                      <a:pt x="1620" y="1057"/>
                      <a:pt x="1460" y="897"/>
                      <a:pt x="1460" y="701"/>
                    </a:cubicBezTo>
                    <a:cubicBezTo>
                      <a:pt x="1460" y="506"/>
                      <a:pt x="1620" y="346"/>
                      <a:pt x="1816" y="346"/>
                    </a:cubicBezTo>
                    <a:close/>
                    <a:moveTo>
                      <a:pt x="1816" y="0"/>
                    </a:moveTo>
                    <a:cubicBezTo>
                      <a:pt x="1492" y="0"/>
                      <a:pt x="1216" y="222"/>
                      <a:pt x="1141" y="524"/>
                    </a:cubicBezTo>
                    <a:cubicBezTo>
                      <a:pt x="1114" y="625"/>
                      <a:pt x="1021" y="697"/>
                      <a:pt x="915" y="697"/>
                    </a:cubicBezTo>
                    <a:lnTo>
                      <a:pt x="231" y="697"/>
                    </a:lnTo>
                    <a:cubicBezTo>
                      <a:pt x="102" y="697"/>
                      <a:pt x="1" y="803"/>
                      <a:pt x="1" y="932"/>
                    </a:cubicBezTo>
                    <a:lnTo>
                      <a:pt x="1" y="1904"/>
                    </a:lnTo>
                    <a:cubicBezTo>
                      <a:pt x="1" y="2033"/>
                      <a:pt x="102" y="2135"/>
                      <a:pt x="231" y="2135"/>
                    </a:cubicBezTo>
                    <a:lnTo>
                      <a:pt x="3400" y="2135"/>
                    </a:lnTo>
                    <a:cubicBezTo>
                      <a:pt x="3529" y="2135"/>
                      <a:pt x="3635" y="2033"/>
                      <a:pt x="3635" y="1904"/>
                    </a:cubicBezTo>
                    <a:lnTo>
                      <a:pt x="3635" y="932"/>
                    </a:lnTo>
                    <a:cubicBezTo>
                      <a:pt x="3635" y="803"/>
                      <a:pt x="3529" y="697"/>
                      <a:pt x="3400" y="697"/>
                    </a:cubicBezTo>
                    <a:lnTo>
                      <a:pt x="2717" y="697"/>
                    </a:lnTo>
                    <a:cubicBezTo>
                      <a:pt x="2611" y="697"/>
                      <a:pt x="2517" y="625"/>
                      <a:pt x="2490" y="524"/>
                    </a:cubicBezTo>
                    <a:cubicBezTo>
                      <a:pt x="2415" y="222"/>
                      <a:pt x="2140" y="0"/>
                      <a:pt x="18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18"/>
              <p:cNvSpPr/>
              <p:nvPr/>
            </p:nvSpPr>
            <p:spPr>
              <a:xfrm>
                <a:off x="4990067" y="1807417"/>
                <a:ext cx="114836" cy="114205"/>
              </a:xfrm>
              <a:custGeom>
                <a:rect b="b" l="l" r="r" t="t"/>
                <a:pathLst>
                  <a:path extrusionOk="0" h="726" w="730">
                    <a:moveTo>
                      <a:pt x="36" y="1"/>
                    </a:moveTo>
                    <a:cubicBezTo>
                      <a:pt x="28" y="1"/>
                      <a:pt x="21" y="4"/>
                      <a:pt x="14" y="11"/>
                    </a:cubicBezTo>
                    <a:cubicBezTo>
                      <a:pt x="0" y="24"/>
                      <a:pt x="0" y="47"/>
                      <a:pt x="14" y="60"/>
                    </a:cubicBezTo>
                    <a:lnTo>
                      <a:pt x="316" y="366"/>
                    </a:lnTo>
                    <a:lnTo>
                      <a:pt x="14" y="668"/>
                    </a:lnTo>
                    <a:cubicBezTo>
                      <a:pt x="0" y="681"/>
                      <a:pt x="0" y="703"/>
                      <a:pt x="14" y="717"/>
                    </a:cubicBezTo>
                    <a:cubicBezTo>
                      <a:pt x="19" y="721"/>
                      <a:pt x="27" y="725"/>
                      <a:pt x="37" y="725"/>
                    </a:cubicBezTo>
                    <a:cubicBezTo>
                      <a:pt x="45" y="725"/>
                      <a:pt x="54" y="721"/>
                      <a:pt x="59" y="717"/>
                    </a:cubicBezTo>
                    <a:lnTo>
                      <a:pt x="365" y="410"/>
                    </a:lnTo>
                    <a:lnTo>
                      <a:pt x="666" y="717"/>
                    </a:lnTo>
                    <a:cubicBezTo>
                      <a:pt x="676" y="721"/>
                      <a:pt x="684" y="725"/>
                      <a:pt x="693" y="725"/>
                    </a:cubicBezTo>
                    <a:cubicBezTo>
                      <a:pt x="702" y="725"/>
                      <a:pt x="711" y="721"/>
                      <a:pt x="715" y="717"/>
                    </a:cubicBezTo>
                    <a:cubicBezTo>
                      <a:pt x="729" y="703"/>
                      <a:pt x="729" y="681"/>
                      <a:pt x="715" y="668"/>
                    </a:cubicBezTo>
                    <a:lnTo>
                      <a:pt x="414" y="366"/>
                    </a:lnTo>
                    <a:lnTo>
                      <a:pt x="715" y="60"/>
                    </a:lnTo>
                    <a:cubicBezTo>
                      <a:pt x="729" y="47"/>
                      <a:pt x="729" y="24"/>
                      <a:pt x="715" y="11"/>
                    </a:cubicBezTo>
                    <a:cubicBezTo>
                      <a:pt x="709" y="4"/>
                      <a:pt x="700" y="1"/>
                      <a:pt x="691" y="1"/>
                    </a:cubicBezTo>
                    <a:cubicBezTo>
                      <a:pt x="682" y="1"/>
                      <a:pt x="673" y="4"/>
                      <a:pt x="666" y="11"/>
                    </a:cubicBezTo>
                    <a:lnTo>
                      <a:pt x="365" y="317"/>
                    </a:lnTo>
                    <a:lnTo>
                      <a:pt x="59" y="11"/>
                    </a:lnTo>
                    <a:cubicBezTo>
                      <a:pt x="52" y="4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18"/>
              <p:cNvSpPr/>
              <p:nvPr/>
            </p:nvSpPr>
            <p:spPr>
              <a:xfrm>
                <a:off x="5251358" y="1514351"/>
                <a:ext cx="448333" cy="1201829"/>
              </a:xfrm>
              <a:custGeom>
                <a:rect b="b" l="l" r="r" t="t"/>
                <a:pathLst>
                  <a:path extrusionOk="0" h="7640" w="2850">
                    <a:moveTo>
                      <a:pt x="1819" y="1"/>
                    </a:moveTo>
                    <a:lnTo>
                      <a:pt x="1819" y="427"/>
                    </a:lnTo>
                    <a:lnTo>
                      <a:pt x="2423" y="427"/>
                    </a:lnTo>
                    <a:cubicBezTo>
                      <a:pt x="2463" y="427"/>
                      <a:pt x="2489" y="458"/>
                      <a:pt x="2489" y="493"/>
                    </a:cubicBezTo>
                    <a:lnTo>
                      <a:pt x="2489" y="7146"/>
                    </a:lnTo>
                    <a:cubicBezTo>
                      <a:pt x="2489" y="7183"/>
                      <a:pt x="2463" y="7213"/>
                      <a:pt x="2423" y="7213"/>
                    </a:cubicBezTo>
                    <a:lnTo>
                      <a:pt x="0" y="7213"/>
                    </a:lnTo>
                    <a:lnTo>
                      <a:pt x="0" y="7640"/>
                    </a:lnTo>
                    <a:lnTo>
                      <a:pt x="2649" y="7640"/>
                    </a:lnTo>
                    <a:cubicBezTo>
                      <a:pt x="2760" y="7640"/>
                      <a:pt x="2850" y="7546"/>
                      <a:pt x="2850" y="7435"/>
                    </a:cubicBezTo>
                    <a:lnTo>
                      <a:pt x="2850" y="205"/>
                    </a:lnTo>
                    <a:cubicBezTo>
                      <a:pt x="2850" y="94"/>
                      <a:pt x="2760" y="1"/>
                      <a:pt x="2649" y="1"/>
                    </a:cubicBezTo>
                    <a:close/>
                  </a:path>
                </a:pathLst>
              </a:custGeom>
              <a:solidFill>
                <a:srgbClr val="6E63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18"/>
              <p:cNvSpPr/>
              <p:nvPr/>
            </p:nvSpPr>
            <p:spPr>
              <a:xfrm>
                <a:off x="5251358" y="1581522"/>
                <a:ext cx="391702" cy="1067646"/>
              </a:xfrm>
              <a:custGeom>
                <a:rect b="b" l="l" r="r" t="t"/>
                <a:pathLst>
                  <a:path extrusionOk="0" h="6787" w="2490">
                    <a:moveTo>
                      <a:pt x="1819" y="1309"/>
                    </a:moveTo>
                    <a:cubicBezTo>
                      <a:pt x="1860" y="1309"/>
                      <a:pt x="1891" y="1340"/>
                      <a:pt x="1891" y="1381"/>
                    </a:cubicBezTo>
                    <a:cubicBezTo>
                      <a:pt x="1891" y="1416"/>
                      <a:pt x="1860" y="1447"/>
                      <a:pt x="1819" y="1447"/>
                    </a:cubicBezTo>
                    <a:lnTo>
                      <a:pt x="235" y="1447"/>
                    </a:lnTo>
                    <a:cubicBezTo>
                      <a:pt x="199" y="1447"/>
                      <a:pt x="168" y="1416"/>
                      <a:pt x="168" y="1381"/>
                    </a:cubicBezTo>
                    <a:cubicBezTo>
                      <a:pt x="168" y="1340"/>
                      <a:pt x="199" y="1309"/>
                      <a:pt x="235" y="1309"/>
                    </a:cubicBezTo>
                    <a:close/>
                    <a:moveTo>
                      <a:pt x="1819" y="1731"/>
                    </a:moveTo>
                    <a:cubicBezTo>
                      <a:pt x="1860" y="1731"/>
                      <a:pt x="1891" y="1762"/>
                      <a:pt x="1891" y="1802"/>
                    </a:cubicBezTo>
                    <a:cubicBezTo>
                      <a:pt x="1891" y="1838"/>
                      <a:pt x="1860" y="1868"/>
                      <a:pt x="1819" y="1868"/>
                    </a:cubicBezTo>
                    <a:lnTo>
                      <a:pt x="235" y="1868"/>
                    </a:lnTo>
                    <a:cubicBezTo>
                      <a:pt x="199" y="1868"/>
                      <a:pt x="168" y="1838"/>
                      <a:pt x="168" y="1802"/>
                    </a:cubicBezTo>
                    <a:cubicBezTo>
                      <a:pt x="168" y="1762"/>
                      <a:pt x="199" y="1731"/>
                      <a:pt x="235" y="1731"/>
                    </a:cubicBezTo>
                    <a:close/>
                    <a:moveTo>
                      <a:pt x="1819" y="2153"/>
                    </a:moveTo>
                    <a:cubicBezTo>
                      <a:pt x="1860" y="2153"/>
                      <a:pt x="1891" y="2184"/>
                      <a:pt x="1891" y="2223"/>
                    </a:cubicBezTo>
                    <a:cubicBezTo>
                      <a:pt x="1891" y="2259"/>
                      <a:pt x="1860" y="2290"/>
                      <a:pt x="1819" y="2290"/>
                    </a:cubicBezTo>
                    <a:lnTo>
                      <a:pt x="235" y="2290"/>
                    </a:lnTo>
                    <a:cubicBezTo>
                      <a:pt x="199" y="2290"/>
                      <a:pt x="168" y="2259"/>
                      <a:pt x="168" y="2223"/>
                    </a:cubicBezTo>
                    <a:cubicBezTo>
                      <a:pt x="168" y="2184"/>
                      <a:pt x="199" y="2153"/>
                      <a:pt x="235" y="2153"/>
                    </a:cubicBezTo>
                    <a:close/>
                    <a:moveTo>
                      <a:pt x="1819" y="3165"/>
                    </a:moveTo>
                    <a:cubicBezTo>
                      <a:pt x="1860" y="3165"/>
                      <a:pt x="1891" y="3196"/>
                      <a:pt x="1891" y="3231"/>
                    </a:cubicBezTo>
                    <a:cubicBezTo>
                      <a:pt x="1891" y="3271"/>
                      <a:pt x="1860" y="3302"/>
                      <a:pt x="1819" y="3302"/>
                    </a:cubicBezTo>
                    <a:lnTo>
                      <a:pt x="235" y="3302"/>
                    </a:lnTo>
                    <a:cubicBezTo>
                      <a:pt x="199" y="3302"/>
                      <a:pt x="168" y="3271"/>
                      <a:pt x="168" y="3231"/>
                    </a:cubicBezTo>
                    <a:cubicBezTo>
                      <a:pt x="168" y="3196"/>
                      <a:pt x="199" y="3165"/>
                      <a:pt x="235" y="3165"/>
                    </a:cubicBezTo>
                    <a:close/>
                    <a:moveTo>
                      <a:pt x="1819" y="3587"/>
                    </a:moveTo>
                    <a:cubicBezTo>
                      <a:pt x="1860" y="3587"/>
                      <a:pt x="1891" y="3617"/>
                      <a:pt x="1891" y="3653"/>
                    </a:cubicBezTo>
                    <a:cubicBezTo>
                      <a:pt x="1891" y="3693"/>
                      <a:pt x="1860" y="3724"/>
                      <a:pt x="1819" y="3724"/>
                    </a:cubicBezTo>
                    <a:lnTo>
                      <a:pt x="235" y="3724"/>
                    </a:lnTo>
                    <a:cubicBezTo>
                      <a:pt x="199" y="3724"/>
                      <a:pt x="168" y="3693"/>
                      <a:pt x="168" y="3653"/>
                    </a:cubicBezTo>
                    <a:cubicBezTo>
                      <a:pt x="168" y="3617"/>
                      <a:pt x="199" y="3587"/>
                      <a:pt x="235" y="3587"/>
                    </a:cubicBezTo>
                    <a:close/>
                    <a:moveTo>
                      <a:pt x="1819" y="4007"/>
                    </a:moveTo>
                    <a:cubicBezTo>
                      <a:pt x="1860" y="4007"/>
                      <a:pt x="1891" y="4039"/>
                      <a:pt x="1891" y="4074"/>
                    </a:cubicBezTo>
                    <a:cubicBezTo>
                      <a:pt x="1891" y="4114"/>
                      <a:pt x="1860" y="4140"/>
                      <a:pt x="1819" y="4140"/>
                    </a:cubicBezTo>
                    <a:lnTo>
                      <a:pt x="235" y="4140"/>
                    </a:lnTo>
                    <a:cubicBezTo>
                      <a:pt x="199" y="4140"/>
                      <a:pt x="168" y="4114"/>
                      <a:pt x="168" y="4074"/>
                    </a:cubicBezTo>
                    <a:cubicBezTo>
                      <a:pt x="168" y="4039"/>
                      <a:pt x="199" y="4007"/>
                      <a:pt x="235" y="4007"/>
                    </a:cubicBezTo>
                    <a:close/>
                    <a:moveTo>
                      <a:pt x="1819" y="5019"/>
                    </a:moveTo>
                    <a:cubicBezTo>
                      <a:pt x="1860" y="5019"/>
                      <a:pt x="1891" y="5051"/>
                      <a:pt x="1891" y="5086"/>
                    </a:cubicBezTo>
                    <a:cubicBezTo>
                      <a:pt x="1891" y="5126"/>
                      <a:pt x="1860" y="5152"/>
                      <a:pt x="1819" y="5152"/>
                    </a:cubicBezTo>
                    <a:lnTo>
                      <a:pt x="235" y="5152"/>
                    </a:lnTo>
                    <a:cubicBezTo>
                      <a:pt x="199" y="5152"/>
                      <a:pt x="168" y="5126"/>
                      <a:pt x="168" y="5086"/>
                    </a:cubicBezTo>
                    <a:cubicBezTo>
                      <a:pt x="168" y="5051"/>
                      <a:pt x="199" y="5019"/>
                      <a:pt x="235" y="5019"/>
                    </a:cubicBezTo>
                    <a:close/>
                    <a:moveTo>
                      <a:pt x="1819" y="5441"/>
                    </a:moveTo>
                    <a:cubicBezTo>
                      <a:pt x="1860" y="5441"/>
                      <a:pt x="1891" y="5472"/>
                      <a:pt x="1891" y="5508"/>
                    </a:cubicBezTo>
                    <a:cubicBezTo>
                      <a:pt x="1891" y="5548"/>
                      <a:pt x="1860" y="5574"/>
                      <a:pt x="1819" y="5574"/>
                    </a:cubicBezTo>
                    <a:lnTo>
                      <a:pt x="235" y="5574"/>
                    </a:lnTo>
                    <a:cubicBezTo>
                      <a:pt x="199" y="5574"/>
                      <a:pt x="168" y="5548"/>
                      <a:pt x="168" y="5508"/>
                    </a:cubicBezTo>
                    <a:cubicBezTo>
                      <a:pt x="168" y="5472"/>
                      <a:pt x="199" y="5441"/>
                      <a:pt x="235" y="5441"/>
                    </a:cubicBezTo>
                    <a:close/>
                    <a:moveTo>
                      <a:pt x="1819" y="5863"/>
                    </a:moveTo>
                    <a:cubicBezTo>
                      <a:pt x="1860" y="5863"/>
                      <a:pt x="1891" y="5894"/>
                      <a:pt x="1891" y="5930"/>
                    </a:cubicBezTo>
                    <a:cubicBezTo>
                      <a:pt x="1891" y="5969"/>
                      <a:pt x="1860" y="5996"/>
                      <a:pt x="1819" y="5996"/>
                    </a:cubicBezTo>
                    <a:lnTo>
                      <a:pt x="235" y="5996"/>
                    </a:lnTo>
                    <a:cubicBezTo>
                      <a:pt x="199" y="5996"/>
                      <a:pt x="168" y="5969"/>
                      <a:pt x="168" y="5930"/>
                    </a:cubicBezTo>
                    <a:cubicBezTo>
                      <a:pt x="168" y="5894"/>
                      <a:pt x="199" y="5863"/>
                      <a:pt x="235" y="5863"/>
                    </a:cubicBezTo>
                    <a:close/>
                    <a:moveTo>
                      <a:pt x="1819" y="0"/>
                    </a:moveTo>
                    <a:lnTo>
                      <a:pt x="1819" y="306"/>
                    </a:lnTo>
                    <a:cubicBezTo>
                      <a:pt x="1819" y="435"/>
                      <a:pt x="1713" y="537"/>
                      <a:pt x="1584" y="537"/>
                    </a:cubicBezTo>
                    <a:lnTo>
                      <a:pt x="0" y="537"/>
                    </a:lnTo>
                    <a:lnTo>
                      <a:pt x="0" y="6786"/>
                    </a:lnTo>
                    <a:lnTo>
                      <a:pt x="2423" y="6786"/>
                    </a:lnTo>
                    <a:cubicBezTo>
                      <a:pt x="2463" y="6786"/>
                      <a:pt x="2489" y="6756"/>
                      <a:pt x="2489" y="6719"/>
                    </a:cubicBezTo>
                    <a:lnTo>
                      <a:pt x="2489" y="66"/>
                    </a:lnTo>
                    <a:cubicBezTo>
                      <a:pt x="2489" y="31"/>
                      <a:pt x="2463" y="0"/>
                      <a:pt x="2423" y="0"/>
                    </a:cubicBez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18"/>
              <p:cNvSpPr/>
              <p:nvPr/>
            </p:nvSpPr>
            <p:spPr>
              <a:xfrm>
                <a:off x="5277786" y="1787439"/>
                <a:ext cx="271045" cy="21708"/>
              </a:xfrm>
              <a:custGeom>
                <a:rect b="b" l="l" r="r" t="t"/>
                <a:pathLst>
                  <a:path extrusionOk="0" h="138" w="1723">
                    <a:moveTo>
                      <a:pt x="67" y="0"/>
                    </a:moveTo>
                    <a:cubicBezTo>
                      <a:pt x="31" y="0"/>
                      <a:pt x="0" y="31"/>
                      <a:pt x="0" y="72"/>
                    </a:cubicBezTo>
                    <a:cubicBezTo>
                      <a:pt x="0" y="107"/>
                      <a:pt x="31" y="138"/>
                      <a:pt x="67" y="138"/>
                    </a:cubicBezTo>
                    <a:lnTo>
                      <a:pt x="1651" y="138"/>
                    </a:lnTo>
                    <a:cubicBezTo>
                      <a:pt x="1692" y="138"/>
                      <a:pt x="1723" y="107"/>
                      <a:pt x="1723" y="72"/>
                    </a:cubicBezTo>
                    <a:cubicBezTo>
                      <a:pt x="1723" y="31"/>
                      <a:pt x="1692" y="0"/>
                      <a:pt x="1651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18"/>
              <p:cNvSpPr/>
              <p:nvPr/>
            </p:nvSpPr>
            <p:spPr>
              <a:xfrm>
                <a:off x="5277786" y="1853666"/>
                <a:ext cx="271045" cy="21866"/>
              </a:xfrm>
              <a:custGeom>
                <a:rect b="b" l="l" r="r" t="t"/>
                <a:pathLst>
                  <a:path extrusionOk="0" h="139" w="1723">
                    <a:moveTo>
                      <a:pt x="67" y="1"/>
                    </a:moveTo>
                    <a:cubicBezTo>
                      <a:pt x="31" y="1"/>
                      <a:pt x="0" y="32"/>
                      <a:pt x="0" y="72"/>
                    </a:cubicBezTo>
                    <a:cubicBezTo>
                      <a:pt x="0" y="108"/>
                      <a:pt x="31" y="138"/>
                      <a:pt x="67" y="138"/>
                    </a:cubicBezTo>
                    <a:lnTo>
                      <a:pt x="1651" y="138"/>
                    </a:lnTo>
                    <a:cubicBezTo>
                      <a:pt x="1692" y="138"/>
                      <a:pt x="1723" y="108"/>
                      <a:pt x="1723" y="72"/>
                    </a:cubicBezTo>
                    <a:cubicBezTo>
                      <a:pt x="1723" y="32"/>
                      <a:pt x="1692" y="1"/>
                      <a:pt x="1651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18"/>
              <p:cNvSpPr/>
              <p:nvPr/>
            </p:nvSpPr>
            <p:spPr>
              <a:xfrm>
                <a:off x="5277786" y="1920050"/>
                <a:ext cx="271045" cy="21866"/>
              </a:xfrm>
              <a:custGeom>
                <a:rect b="b" l="l" r="r" t="t"/>
                <a:pathLst>
                  <a:path extrusionOk="0" h="139" w="1723">
                    <a:moveTo>
                      <a:pt x="67" y="1"/>
                    </a:moveTo>
                    <a:cubicBezTo>
                      <a:pt x="31" y="1"/>
                      <a:pt x="0" y="32"/>
                      <a:pt x="0" y="71"/>
                    </a:cubicBezTo>
                    <a:cubicBezTo>
                      <a:pt x="0" y="107"/>
                      <a:pt x="31" y="138"/>
                      <a:pt x="67" y="138"/>
                    </a:cubicBezTo>
                    <a:lnTo>
                      <a:pt x="1651" y="138"/>
                    </a:lnTo>
                    <a:cubicBezTo>
                      <a:pt x="1692" y="138"/>
                      <a:pt x="1723" y="107"/>
                      <a:pt x="1723" y="71"/>
                    </a:cubicBezTo>
                    <a:cubicBezTo>
                      <a:pt x="1723" y="32"/>
                      <a:pt x="1692" y="1"/>
                      <a:pt x="1651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18"/>
              <p:cNvSpPr/>
              <p:nvPr/>
            </p:nvSpPr>
            <p:spPr>
              <a:xfrm>
                <a:off x="5277786" y="2079247"/>
                <a:ext cx="271045" cy="21866"/>
              </a:xfrm>
              <a:custGeom>
                <a:rect b="b" l="l" r="r" t="t"/>
                <a:pathLst>
                  <a:path extrusionOk="0" h="139" w="1723">
                    <a:moveTo>
                      <a:pt x="67" y="1"/>
                    </a:moveTo>
                    <a:cubicBezTo>
                      <a:pt x="31" y="1"/>
                      <a:pt x="0" y="32"/>
                      <a:pt x="0" y="67"/>
                    </a:cubicBezTo>
                    <a:cubicBezTo>
                      <a:pt x="0" y="107"/>
                      <a:pt x="31" y="138"/>
                      <a:pt x="67" y="138"/>
                    </a:cubicBezTo>
                    <a:lnTo>
                      <a:pt x="1651" y="138"/>
                    </a:lnTo>
                    <a:cubicBezTo>
                      <a:pt x="1692" y="138"/>
                      <a:pt x="1723" y="107"/>
                      <a:pt x="1723" y="67"/>
                    </a:cubicBezTo>
                    <a:cubicBezTo>
                      <a:pt x="1723" y="32"/>
                      <a:pt x="1692" y="1"/>
                      <a:pt x="1651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18"/>
              <p:cNvSpPr/>
              <p:nvPr/>
            </p:nvSpPr>
            <p:spPr>
              <a:xfrm>
                <a:off x="5277786" y="2145631"/>
                <a:ext cx="271045" cy="21866"/>
              </a:xfrm>
              <a:custGeom>
                <a:rect b="b" l="l" r="r" t="t"/>
                <a:pathLst>
                  <a:path extrusionOk="0" h="139" w="1723">
                    <a:moveTo>
                      <a:pt x="67" y="1"/>
                    </a:moveTo>
                    <a:cubicBezTo>
                      <a:pt x="31" y="1"/>
                      <a:pt x="0" y="31"/>
                      <a:pt x="0" y="67"/>
                    </a:cubicBezTo>
                    <a:cubicBezTo>
                      <a:pt x="0" y="107"/>
                      <a:pt x="31" y="138"/>
                      <a:pt x="67" y="138"/>
                    </a:cubicBezTo>
                    <a:lnTo>
                      <a:pt x="1651" y="138"/>
                    </a:lnTo>
                    <a:cubicBezTo>
                      <a:pt x="1692" y="138"/>
                      <a:pt x="1723" y="107"/>
                      <a:pt x="1723" y="67"/>
                    </a:cubicBezTo>
                    <a:cubicBezTo>
                      <a:pt x="1723" y="31"/>
                      <a:pt x="1692" y="1"/>
                      <a:pt x="1651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18"/>
              <p:cNvSpPr/>
              <p:nvPr/>
            </p:nvSpPr>
            <p:spPr>
              <a:xfrm>
                <a:off x="5277786" y="2211858"/>
                <a:ext cx="271045" cy="21079"/>
              </a:xfrm>
              <a:custGeom>
                <a:rect b="b" l="l" r="r" t="t"/>
                <a:pathLst>
                  <a:path extrusionOk="0" h="134" w="1723">
                    <a:moveTo>
                      <a:pt x="67" y="0"/>
                    </a:moveTo>
                    <a:cubicBezTo>
                      <a:pt x="31" y="0"/>
                      <a:pt x="0" y="32"/>
                      <a:pt x="0" y="67"/>
                    </a:cubicBezTo>
                    <a:cubicBezTo>
                      <a:pt x="0" y="107"/>
                      <a:pt x="31" y="133"/>
                      <a:pt x="67" y="133"/>
                    </a:cubicBezTo>
                    <a:lnTo>
                      <a:pt x="1651" y="133"/>
                    </a:lnTo>
                    <a:cubicBezTo>
                      <a:pt x="1692" y="133"/>
                      <a:pt x="1723" y="107"/>
                      <a:pt x="1723" y="67"/>
                    </a:cubicBezTo>
                    <a:cubicBezTo>
                      <a:pt x="1723" y="32"/>
                      <a:pt x="1692" y="0"/>
                      <a:pt x="1651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18"/>
              <p:cNvSpPr/>
              <p:nvPr/>
            </p:nvSpPr>
            <p:spPr>
              <a:xfrm>
                <a:off x="5277786" y="2371054"/>
                <a:ext cx="271045" cy="21079"/>
              </a:xfrm>
              <a:custGeom>
                <a:rect b="b" l="l" r="r" t="t"/>
                <a:pathLst>
                  <a:path extrusionOk="0" h="134" w="1723">
                    <a:moveTo>
                      <a:pt x="67" y="0"/>
                    </a:moveTo>
                    <a:cubicBezTo>
                      <a:pt x="31" y="0"/>
                      <a:pt x="0" y="32"/>
                      <a:pt x="0" y="67"/>
                    </a:cubicBezTo>
                    <a:cubicBezTo>
                      <a:pt x="0" y="107"/>
                      <a:pt x="31" y="133"/>
                      <a:pt x="67" y="133"/>
                    </a:cubicBezTo>
                    <a:lnTo>
                      <a:pt x="1651" y="133"/>
                    </a:lnTo>
                    <a:cubicBezTo>
                      <a:pt x="1692" y="133"/>
                      <a:pt x="1723" y="107"/>
                      <a:pt x="1723" y="67"/>
                    </a:cubicBezTo>
                    <a:cubicBezTo>
                      <a:pt x="1723" y="32"/>
                      <a:pt x="1692" y="0"/>
                      <a:pt x="1651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18"/>
              <p:cNvSpPr/>
              <p:nvPr/>
            </p:nvSpPr>
            <p:spPr>
              <a:xfrm>
                <a:off x="5277786" y="2437439"/>
                <a:ext cx="271045" cy="21079"/>
              </a:xfrm>
              <a:custGeom>
                <a:rect b="b" l="l" r="r" t="t"/>
                <a:pathLst>
                  <a:path extrusionOk="0" h="134" w="1723">
                    <a:moveTo>
                      <a:pt x="67" y="0"/>
                    </a:moveTo>
                    <a:cubicBezTo>
                      <a:pt x="31" y="0"/>
                      <a:pt x="0" y="31"/>
                      <a:pt x="0" y="67"/>
                    </a:cubicBezTo>
                    <a:cubicBezTo>
                      <a:pt x="0" y="107"/>
                      <a:pt x="31" y="133"/>
                      <a:pt x="67" y="133"/>
                    </a:cubicBezTo>
                    <a:lnTo>
                      <a:pt x="1651" y="133"/>
                    </a:lnTo>
                    <a:cubicBezTo>
                      <a:pt x="1692" y="133"/>
                      <a:pt x="1723" y="107"/>
                      <a:pt x="1723" y="67"/>
                    </a:cubicBezTo>
                    <a:cubicBezTo>
                      <a:pt x="1723" y="31"/>
                      <a:pt x="1692" y="0"/>
                      <a:pt x="1651" y="0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18"/>
              <p:cNvSpPr/>
              <p:nvPr/>
            </p:nvSpPr>
            <p:spPr>
              <a:xfrm>
                <a:off x="5277786" y="2503666"/>
                <a:ext cx="271045" cy="21237"/>
              </a:xfrm>
              <a:custGeom>
                <a:rect b="b" l="l" r="r" t="t"/>
                <a:pathLst>
                  <a:path extrusionOk="0" h="135" w="1723">
                    <a:moveTo>
                      <a:pt x="67" y="1"/>
                    </a:moveTo>
                    <a:cubicBezTo>
                      <a:pt x="31" y="1"/>
                      <a:pt x="0" y="32"/>
                      <a:pt x="0" y="68"/>
                    </a:cubicBezTo>
                    <a:cubicBezTo>
                      <a:pt x="0" y="107"/>
                      <a:pt x="31" y="134"/>
                      <a:pt x="67" y="134"/>
                    </a:cubicBezTo>
                    <a:lnTo>
                      <a:pt x="1651" y="134"/>
                    </a:lnTo>
                    <a:cubicBezTo>
                      <a:pt x="1692" y="134"/>
                      <a:pt x="1723" y="107"/>
                      <a:pt x="1723" y="68"/>
                    </a:cubicBezTo>
                    <a:cubicBezTo>
                      <a:pt x="1723" y="32"/>
                      <a:pt x="1692" y="1"/>
                      <a:pt x="1651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18"/>
              <p:cNvSpPr/>
              <p:nvPr/>
            </p:nvSpPr>
            <p:spPr>
              <a:xfrm>
                <a:off x="5251358" y="1330143"/>
                <a:ext cx="286304" cy="335852"/>
              </a:xfrm>
              <a:custGeom>
                <a:rect b="b" l="l" r="r" t="t"/>
                <a:pathLst>
                  <a:path extrusionOk="0" h="2135" w="1820">
                    <a:moveTo>
                      <a:pt x="0" y="0"/>
                    </a:moveTo>
                    <a:lnTo>
                      <a:pt x="0" y="346"/>
                    </a:lnTo>
                    <a:cubicBezTo>
                      <a:pt x="199" y="346"/>
                      <a:pt x="355" y="506"/>
                      <a:pt x="355" y="701"/>
                    </a:cubicBezTo>
                    <a:cubicBezTo>
                      <a:pt x="355" y="897"/>
                      <a:pt x="199" y="1057"/>
                      <a:pt x="0" y="1057"/>
                    </a:cubicBezTo>
                    <a:lnTo>
                      <a:pt x="0" y="2135"/>
                    </a:lnTo>
                    <a:lnTo>
                      <a:pt x="1584" y="2135"/>
                    </a:lnTo>
                    <a:cubicBezTo>
                      <a:pt x="1713" y="2135"/>
                      <a:pt x="1819" y="2033"/>
                      <a:pt x="1819" y="1904"/>
                    </a:cubicBezTo>
                    <a:lnTo>
                      <a:pt x="1819" y="1598"/>
                    </a:lnTo>
                    <a:lnTo>
                      <a:pt x="1819" y="1172"/>
                    </a:lnTo>
                    <a:lnTo>
                      <a:pt x="1819" y="932"/>
                    </a:lnTo>
                    <a:cubicBezTo>
                      <a:pt x="1819" y="803"/>
                      <a:pt x="1713" y="697"/>
                      <a:pt x="1584" y="697"/>
                    </a:cubicBezTo>
                    <a:lnTo>
                      <a:pt x="901" y="697"/>
                    </a:lnTo>
                    <a:cubicBezTo>
                      <a:pt x="795" y="697"/>
                      <a:pt x="701" y="625"/>
                      <a:pt x="674" y="524"/>
                    </a:cubicBezTo>
                    <a:cubicBezTo>
                      <a:pt x="599" y="222"/>
                      <a:pt x="324" y="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18"/>
              <p:cNvSpPr/>
              <p:nvPr/>
            </p:nvSpPr>
            <p:spPr>
              <a:xfrm>
                <a:off x="5814682" y="1700762"/>
                <a:ext cx="82588" cy="879192"/>
              </a:xfrm>
              <a:custGeom>
                <a:rect b="b" l="l" r="r" t="t"/>
                <a:pathLst>
                  <a:path extrusionOk="0" h="5589" w="525">
                    <a:moveTo>
                      <a:pt x="0" y="0"/>
                    </a:moveTo>
                    <a:lnTo>
                      <a:pt x="0" y="5589"/>
                    </a:lnTo>
                    <a:lnTo>
                      <a:pt x="524" y="5589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18"/>
              <p:cNvSpPr/>
              <p:nvPr/>
            </p:nvSpPr>
            <p:spPr>
              <a:xfrm>
                <a:off x="5814682" y="2579803"/>
                <a:ext cx="82588" cy="88092"/>
              </a:xfrm>
              <a:custGeom>
                <a:rect b="b" l="l" r="r" t="t"/>
                <a:pathLst>
                  <a:path extrusionOk="0" h="560" w="525">
                    <a:moveTo>
                      <a:pt x="0" y="1"/>
                    </a:moveTo>
                    <a:lnTo>
                      <a:pt x="0" y="560"/>
                    </a:lnTo>
                    <a:lnTo>
                      <a:pt x="524" y="560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rgbClr val="918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18"/>
              <p:cNvSpPr/>
              <p:nvPr/>
            </p:nvSpPr>
            <p:spPr>
              <a:xfrm>
                <a:off x="5814682" y="2667739"/>
                <a:ext cx="82588" cy="43574"/>
              </a:xfrm>
              <a:custGeom>
                <a:rect b="b" l="l" r="r" t="t"/>
                <a:pathLst>
                  <a:path extrusionOk="0" h="277" w="525">
                    <a:moveTo>
                      <a:pt x="0" y="1"/>
                    </a:moveTo>
                    <a:lnTo>
                      <a:pt x="0" y="245"/>
                    </a:lnTo>
                    <a:cubicBezTo>
                      <a:pt x="0" y="263"/>
                      <a:pt x="18" y="277"/>
                      <a:pt x="31" y="277"/>
                    </a:cubicBezTo>
                    <a:lnTo>
                      <a:pt x="493" y="277"/>
                    </a:lnTo>
                    <a:cubicBezTo>
                      <a:pt x="511" y="277"/>
                      <a:pt x="524" y="263"/>
                      <a:pt x="524" y="245"/>
                    </a:cubicBez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18"/>
              <p:cNvSpPr/>
              <p:nvPr/>
            </p:nvSpPr>
            <p:spPr>
              <a:xfrm>
                <a:off x="5814682" y="1519228"/>
                <a:ext cx="82588" cy="181690"/>
              </a:xfrm>
              <a:custGeom>
                <a:rect b="b" l="l" r="r" t="t"/>
                <a:pathLst>
                  <a:path extrusionOk="0" h="1155" w="525">
                    <a:moveTo>
                      <a:pt x="262" y="1"/>
                    </a:moveTo>
                    <a:lnTo>
                      <a:pt x="0" y="1154"/>
                    </a:lnTo>
                    <a:lnTo>
                      <a:pt x="524" y="1154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18"/>
              <p:cNvSpPr/>
              <p:nvPr/>
            </p:nvSpPr>
            <p:spPr>
              <a:xfrm>
                <a:off x="5841896" y="1519228"/>
                <a:ext cx="28001" cy="62451"/>
              </a:xfrm>
              <a:custGeom>
                <a:rect b="b" l="l" r="r" t="t"/>
                <a:pathLst>
                  <a:path extrusionOk="0" h="397" w="178">
                    <a:moveTo>
                      <a:pt x="89" y="1"/>
                    </a:moveTo>
                    <a:lnTo>
                      <a:pt x="1" y="396"/>
                    </a:lnTo>
                    <a:lnTo>
                      <a:pt x="178" y="396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18"/>
              <p:cNvSpPr/>
              <p:nvPr/>
            </p:nvSpPr>
            <p:spPr>
              <a:xfrm>
                <a:off x="5855897" y="1700762"/>
                <a:ext cx="41373" cy="879192"/>
              </a:xfrm>
              <a:custGeom>
                <a:rect b="b" l="l" r="r" t="t"/>
                <a:pathLst>
                  <a:path extrusionOk="0" h="5589" w="263">
                    <a:moveTo>
                      <a:pt x="0" y="0"/>
                    </a:moveTo>
                    <a:lnTo>
                      <a:pt x="0" y="5589"/>
                    </a:lnTo>
                    <a:lnTo>
                      <a:pt x="262" y="5589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18"/>
              <p:cNvSpPr/>
              <p:nvPr/>
            </p:nvSpPr>
            <p:spPr>
              <a:xfrm>
                <a:off x="5855897" y="2579803"/>
                <a:ext cx="41373" cy="88092"/>
              </a:xfrm>
              <a:custGeom>
                <a:rect b="b" l="l" r="r" t="t"/>
                <a:pathLst>
                  <a:path extrusionOk="0" h="560" w="263">
                    <a:moveTo>
                      <a:pt x="0" y="1"/>
                    </a:moveTo>
                    <a:lnTo>
                      <a:pt x="0" y="560"/>
                    </a:lnTo>
                    <a:lnTo>
                      <a:pt x="262" y="560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6E63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18"/>
              <p:cNvSpPr/>
              <p:nvPr/>
            </p:nvSpPr>
            <p:spPr>
              <a:xfrm>
                <a:off x="5855897" y="2667739"/>
                <a:ext cx="41373" cy="43574"/>
              </a:xfrm>
              <a:custGeom>
                <a:rect b="b" l="l" r="r" t="t"/>
                <a:pathLst>
                  <a:path extrusionOk="0" h="277" w="263">
                    <a:moveTo>
                      <a:pt x="0" y="1"/>
                    </a:moveTo>
                    <a:lnTo>
                      <a:pt x="0" y="277"/>
                    </a:lnTo>
                    <a:lnTo>
                      <a:pt x="147" y="277"/>
                    </a:lnTo>
                    <a:cubicBezTo>
                      <a:pt x="209" y="277"/>
                      <a:pt x="262" y="223"/>
                      <a:pt x="262" y="156"/>
                    </a:cubicBez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18"/>
              <p:cNvSpPr/>
              <p:nvPr/>
            </p:nvSpPr>
            <p:spPr>
              <a:xfrm>
                <a:off x="5855897" y="1581522"/>
                <a:ext cx="41373" cy="119396"/>
              </a:xfrm>
              <a:custGeom>
                <a:rect b="b" l="l" r="r" t="t"/>
                <a:pathLst>
                  <a:path extrusionOk="0" h="759" w="263">
                    <a:moveTo>
                      <a:pt x="0" y="0"/>
                    </a:moveTo>
                    <a:lnTo>
                      <a:pt x="0" y="758"/>
                    </a:lnTo>
                    <a:lnTo>
                      <a:pt x="262" y="758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18"/>
              <p:cNvSpPr/>
              <p:nvPr/>
            </p:nvSpPr>
            <p:spPr>
              <a:xfrm>
                <a:off x="5855897" y="1519228"/>
                <a:ext cx="14001" cy="62451"/>
              </a:xfrm>
              <a:custGeom>
                <a:rect b="b" l="l" r="r" t="t"/>
                <a:pathLst>
                  <a:path extrusionOk="0" h="397" w="89">
                    <a:moveTo>
                      <a:pt x="0" y="1"/>
                    </a:moveTo>
                    <a:lnTo>
                      <a:pt x="0" y="396"/>
                    </a:lnTo>
                    <a:lnTo>
                      <a:pt x="89" y="39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9" name="Google Shape;1379;p18"/>
            <p:cNvGrpSpPr/>
            <p:nvPr/>
          </p:nvGrpSpPr>
          <p:grpSpPr>
            <a:xfrm>
              <a:off x="362404" y="3177784"/>
              <a:ext cx="801865" cy="650773"/>
              <a:chOff x="1175200" y="998425"/>
              <a:chExt cx="1094249" cy="888064"/>
            </a:xfrm>
          </p:grpSpPr>
          <p:sp>
            <p:nvSpPr>
              <p:cNvPr id="1380" name="Google Shape;1380;p18"/>
              <p:cNvSpPr/>
              <p:nvPr/>
            </p:nvSpPr>
            <p:spPr>
              <a:xfrm>
                <a:off x="1326143" y="1173763"/>
                <a:ext cx="800688" cy="712726"/>
              </a:xfrm>
              <a:custGeom>
                <a:rect b="b" l="l" r="r" t="t"/>
                <a:pathLst>
                  <a:path extrusionOk="0" h="6077" w="6827">
                    <a:moveTo>
                      <a:pt x="1932" y="1"/>
                    </a:moveTo>
                    <a:lnTo>
                      <a:pt x="0" y="1732"/>
                    </a:lnTo>
                    <a:lnTo>
                      <a:pt x="1842" y="5878"/>
                    </a:lnTo>
                    <a:cubicBezTo>
                      <a:pt x="1895" y="5997"/>
                      <a:pt x="2016" y="6077"/>
                      <a:pt x="2149" y="6077"/>
                    </a:cubicBezTo>
                    <a:lnTo>
                      <a:pt x="4683" y="6077"/>
                    </a:lnTo>
                    <a:cubicBezTo>
                      <a:pt x="4816" y="6077"/>
                      <a:pt x="4936" y="5997"/>
                      <a:pt x="4989" y="5878"/>
                    </a:cubicBezTo>
                    <a:lnTo>
                      <a:pt x="6826" y="1732"/>
                    </a:lnTo>
                    <a:lnTo>
                      <a:pt x="4900" y="1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18"/>
              <p:cNvSpPr/>
              <p:nvPr/>
            </p:nvSpPr>
            <p:spPr>
              <a:xfrm>
                <a:off x="1599530" y="1103628"/>
                <a:ext cx="254503" cy="70252"/>
              </a:xfrm>
              <a:custGeom>
                <a:rect b="b" l="l" r="r" t="t"/>
                <a:pathLst>
                  <a:path extrusionOk="0" h="599" w="2170">
                    <a:moveTo>
                      <a:pt x="0" y="0"/>
                    </a:moveTo>
                    <a:lnTo>
                      <a:pt x="0" y="599"/>
                    </a:lnTo>
                    <a:lnTo>
                      <a:pt x="2170" y="599"/>
                    </a:lnTo>
                    <a:lnTo>
                      <a:pt x="21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18"/>
              <p:cNvSpPr/>
              <p:nvPr/>
            </p:nvSpPr>
            <p:spPr>
              <a:xfrm>
                <a:off x="1533851" y="998425"/>
                <a:ext cx="385273" cy="105320"/>
              </a:xfrm>
              <a:custGeom>
                <a:rect b="b" l="l" r="r" t="t"/>
                <a:pathLst>
                  <a:path extrusionOk="0" h="898" w="3285">
                    <a:moveTo>
                      <a:pt x="54" y="0"/>
                    </a:moveTo>
                    <a:cubicBezTo>
                      <a:pt x="28" y="0"/>
                      <a:pt x="1" y="23"/>
                      <a:pt x="1" y="54"/>
                    </a:cubicBezTo>
                    <a:lnTo>
                      <a:pt x="1" y="844"/>
                    </a:lnTo>
                    <a:cubicBezTo>
                      <a:pt x="1" y="875"/>
                      <a:pt x="28" y="897"/>
                      <a:pt x="54" y="897"/>
                    </a:cubicBezTo>
                    <a:lnTo>
                      <a:pt x="3232" y="897"/>
                    </a:lnTo>
                    <a:cubicBezTo>
                      <a:pt x="3263" y="897"/>
                      <a:pt x="3285" y="875"/>
                      <a:pt x="3285" y="844"/>
                    </a:cubicBezTo>
                    <a:lnTo>
                      <a:pt x="3285" y="54"/>
                    </a:lnTo>
                    <a:cubicBezTo>
                      <a:pt x="3285" y="23"/>
                      <a:pt x="3263" y="0"/>
                      <a:pt x="32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18"/>
              <p:cNvSpPr/>
              <p:nvPr/>
            </p:nvSpPr>
            <p:spPr>
              <a:xfrm>
                <a:off x="1484475" y="1542383"/>
                <a:ext cx="315021" cy="195862"/>
              </a:xfrm>
              <a:custGeom>
                <a:rect b="b" l="l" r="r" t="t"/>
                <a:pathLst>
                  <a:path extrusionOk="0" h="1670" w="2686">
                    <a:moveTo>
                      <a:pt x="102" y="0"/>
                    </a:moveTo>
                    <a:lnTo>
                      <a:pt x="0" y="174"/>
                    </a:lnTo>
                    <a:lnTo>
                      <a:pt x="2583" y="1669"/>
                    </a:lnTo>
                    <a:lnTo>
                      <a:pt x="2685" y="1496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18"/>
              <p:cNvSpPr/>
              <p:nvPr/>
            </p:nvSpPr>
            <p:spPr>
              <a:xfrm>
                <a:off x="1400149" y="1277793"/>
                <a:ext cx="332144" cy="311620"/>
              </a:xfrm>
              <a:custGeom>
                <a:rect b="b" l="l" r="r" t="t"/>
                <a:pathLst>
                  <a:path extrusionOk="0" h="2657" w="2832">
                    <a:moveTo>
                      <a:pt x="1422" y="1"/>
                    </a:moveTo>
                    <a:cubicBezTo>
                      <a:pt x="1358" y="1"/>
                      <a:pt x="1294" y="6"/>
                      <a:pt x="1229" y="15"/>
                    </a:cubicBezTo>
                    <a:cubicBezTo>
                      <a:pt x="502" y="117"/>
                      <a:pt x="0" y="787"/>
                      <a:pt x="102" y="1515"/>
                    </a:cubicBezTo>
                    <a:cubicBezTo>
                      <a:pt x="195" y="2177"/>
                      <a:pt x="766" y="2656"/>
                      <a:pt x="1416" y="2656"/>
                    </a:cubicBezTo>
                    <a:cubicBezTo>
                      <a:pt x="1477" y="2656"/>
                      <a:pt x="1540" y="2652"/>
                      <a:pt x="1602" y="2643"/>
                    </a:cubicBezTo>
                    <a:cubicBezTo>
                      <a:pt x="2330" y="2536"/>
                      <a:pt x="2831" y="1866"/>
                      <a:pt x="2729" y="1138"/>
                    </a:cubicBezTo>
                    <a:cubicBezTo>
                      <a:pt x="2636" y="479"/>
                      <a:pt x="2069" y="1"/>
                      <a:pt x="1422" y="1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18"/>
              <p:cNvSpPr/>
              <p:nvPr/>
            </p:nvSpPr>
            <p:spPr>
              <a:xfrm>
                <a:off x="1475562" y="1348280"/>
                <a:ext cx="181788" cy="170060"/>
              </a:xfrm>
              <a:custGeom>
                <a:rect b="b" l="l" r="r" t="t"/>
                <a:pathLst>
                  <a:path extrusionOk="0" h="1450" w="1550">
                    <a:moveTo>
                      <a:pt x="775" y="1"/>
                    </a:moveTo>
                    <a:cubicBezTo>
                      <a:pt x="740" y="1"/>
                      <a:pt x="706" y="3"/>
                      <a:pt x="670" y="8"/>
                    </a:cubicBezTo>
                    <a:cubicBezTo>
                      <a:pt x="275" y="67"/>
                      <a:pt x="0" y="430"/>
                      <a:pt x="54" y="830"/>
                    </a:cubicBezTo>
                    <a:cubicBezTo>
                      <a:pt x="106" y="1190"/>
                      <a:pt x="417" y="1450"/>
                      <a:pt x="770" y="1450"/>
                    </a:cubicBezTo>
                    <a:cubicBezTo>
                      <a:pt x="805" y="1450"/>
                      <a:pt x="840" y="1447"/>
                      <a:pt x="875" y="1442"/>
                    </a:cubicBezTo>
                    <a:cubicBezTo>
                      <a:pt x="1270" y="1389"/>
                      <a:pt x="1549" y="1020"/>
                      <a:pt x="1492" y="626"/>
                    </a:cubicBezTo>
                    <a:cubicBezTo>
                      <a:pt x="1439" y="262"/>
                      <a:pt x="1129" y="1"/>
                      <a:pt x="775" y="1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18"/>
              <p:cNvSpPr/>
              <p:nvPr/>
            </p:nvSpPr>
            <p:spPr>
              <a:xfrm>
                <a:off x="1175200" y="1089437"/>
                <a:ext cx="377532" cy="354662"/>
              </a:xfrm>
              <a:custGeom>
                <a:rect b="b" l="l" r="r" t="t"/>
                <a:pathLst>
                  <a:path extrusionOk="0" h="3024" w="3219">
                    <a:moveTo>
                      <a:pt x="2538" y="1"/>
                    </a:moveTo>
                    <a:cubicBezTo>
                      <a:pt x="2517" y="1"/>
                      <a:pt x="2494" y="8"/>
                      <a:pt x="2477" y="23"/>
                    </a:cubicBezTo>
                    <a:lnTo>
                      <a:pt x="40" y="2207"/>
                    </a:lnTo>
                    <a:cubicBezTo>
                      <a:pt x="5" y="2242"/>
                      <a:pt x="1" y="2301"/>
                      <a:pt x="36" y="2336"/>
                    </a:cubicBezTo>
                    <a:lnTo>
                      <a:pt x="653" y="3024"/>
                    </a:lnTo>
                    <a:lnTo>
                      <a:pt x="3219" y="716"/>
                    </a:lnTo>
                    <a:lnTo>
                      <a:pt x="2601" y="28"/>
                    </a:lnTo>
                    <a:cubicBezTo>
                      <a:pt x="2585" y="9"/>
                      <a:pt x="2562" y="1"/>
                      <a:pt x="2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18"/>
              <p:cNvSpPr/>
              <p:nvPr/>
            </p:nvSpPr>
            <p:spPr>
              <a:xfrm>
                <a:off x="1251668" y="1376780"/>
                <a:ext cx="154813" cy="180263"/>
              </a:xfrm>
              <a:custGeom>
                <a:rect b="b" l="l" r="r" t="t"/>
                <a:pathLst>
                  <a:path extrusionOk="0" h="1537" w="1320">
                    <a:moveTo>
                      <a:pt x="635" y="1"/>
                    </a:moveTo>
                    <a:lnTo>
                      <a:pt x="1" y="574"/>
                    </a:lnTo>
                    <a:lnTo>
                      <a:pt x="782" y="1439"/>
                    </a:lnTo>
                    <a:cubicBezTo>
                      <a:pt x="840" y="1502"/>
                      <a:pt x="920" y="1537"/>
                      <a:pt x="1004" y="1537"/>
                    </a:cubicBezTo>
                    <a:lnTo>
                      <a:pt x="1319" y="1537"/>
                    </a:lnTo>
                    <a:lnTo>
                      <a:pt x="6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18"/>
              <p:cNvSpPr/>
              <p:nvPr/>
            </p:nvSpPr>
            <p:spPr>
              <a:xfrm>
                <a:off x="1726430" y="1173763"/>
                <a:ext cx="400402" cy="712726"/>
              </a:xfrm>
              <a:custGeom>
                <a:rect b="b" l="l" r="r" t="t"/>
                <a:pathLst>
                  <a:path extrusionOk="0" h="6077" w="3414">
                    <a:moveTo>
                      <a:pt x="0" y="1"/>
                    </a:moveTo>
                    <a:lnTo>
                      <a:pt x="0" y="1785"/>
                    </a:lnTo>
                    <a:lnTo>
                      <a:pt x="1487" y="3499"/>
                    </a:lnTo>
                    <a:cubicBezTo>
                      <a:pt x="1709" y="3623"/>
                      <a:pt x="1874" y="3840"/>
                      <a:pt x="1913" y="4112"/>
                    </a:cubicBezTo>
                    <a:cubicBezTo>
                      <a:pt x="1975" y="4564"/>
                      <a:pt x="1665" y="4981"/>
                      <a:pt x="1213" y="5044"/>
                    </a:cubicBezTo>
                    <a:cubicBezTo>
                      <a:pt x="1173" y="5049"/>
                      <a:pt x="1133" y="5052"/>
                      <a:pt x="1093" y="5052"/>
                    </a:cubicBezTo>
                    <a:cubicBezTo>
                      <a:pt x="866" y="5052"/>
                      <a:pt x="654" y="4958"/>
                      <a:pt x="502" y="4804"/>
                    </a:cubicBezTo>
                    <a:lnTo>
                      <a:pt x="0" y="4511"/>
                    </a:lnTo>
                    <a:lnTo>
                      <a:pt x="0" y="6077"/>
                    </a:lnTo>
                    <a:lnTo>
                      <a:pt x="1270" y="6077"/>
                    </a:lnTo>
                    <a:cubicBezTo>
                      <a:pt x="1403" y="6077"/>
                      <a:pt x="1523" y="5997"/>
                      <a:pt x="1576" y="5878"/>
                    </a:cubicBezTo>
                    <a:lnTo>
                      <a:pt x="3413" y="1732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18"/>
              <p:cNvSpPr/>
              <p:nvPr/>
            </p:nvSpPr>
            <p:spPr>
              <a:xfrm>
                <a:off x="1726430" y="1103628"/>
                <a:ext cx="127603" cy="70252"/>
              </a:xfrm>
              <a:custGeom>
                <a:rect b="b" l="l" r="r" t="t"/>
                <a:pathLst>
                  <a:path extrusionOk="0" h="599" w="1088">
                    <a:moveTo>
                      <a:pt x="0" y="0"/>
                    </a:moveTo>
                    <a:lnTo>
                      <a:pt x="0" y="599"/>
                    </a:lnTo>
                    <a:lnTo>
                      <a:pt x="1088" y="599"/>
                    </a:lnTo>
                    <a:lnTo>
                      <a:pt x="10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18"/>
              <p:cNvSpPr/>
              <p:nvPr/>
            </p:nvSpPr>
            <p:spPr>
              <a:xfrm>
                <a:off x="1726430" y="998425"/>
                <a:ext cx="192695" cy="105320"/>
              </a:xfrm>
              <a:custGeom>
                <a:rect b="b" l="l" r="r" t="t"/>
                <a:pathLst>
                  <a:path extrusionOk="0" h="898" w="1643">
                    <a:moveTo>
                      <a:pt x="0" y="0"/>
                    </a:moveTo>
                    <a:lnTo>
                      <a:pt x="0" y="897"/>
                    </a:lnTo>
                    <a:lnTo>
                      <a:pt x="1443" y="897"/>
                    </a:lnTo>
                    <a:cubicBezTo>
                      <a:pt x="1554" y="897"/>
                      <a:pt x="1643" y="808"/>
                      <a:pt x="1643" y="697"/>
                    </a:cubicBezTo>
                    <a:lnTo>
                      <a:pt x="1643" y="205"/>
                    </a:lnTo>
                    <a:cubicBezTo>
                      <a:pt x="1643" y="89"/>
                      <a:pt x="1554" y="0"/>
                      <a:pt x="14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18"/>
              <p:cNvSpPr/>
              <p:nvPr/>
            </p:nvSpPr>
            <p:spPr>
              <a:xfrm>
                <a:off x="1726430" y="1383113"/>
                <a:ext cx="174516" cy="201139"/>
              </a:xfrm>
              <a:custGeom>
                <a:rect b="b" l="l" r="r" t="t"/>
                <a:pathLst>
                  <a:path extrusionOk="0" h="1715" w="1488">
                    <a:moveTo>
                      <a:pt x="0" y="0"/>
                    </a:moveTo>
                    <a:lnTo>
                      <a:pt x="0" y="307"/>
                    </a:lnTo>
                    <a:lnTo>
                      <a:pt x="1133" y="1616"/>
                    </a:lnTo>
                    <a:cubicBezTo>
                      <a:pt x="1262" y="1625"/>
                      <a:pt x="1381" y="1661"/>
                      <a:pt x="1487" y="171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18"/>
              <p:cNvSpPr/>
              <p:nvPr/>
            </p:nvSpPr>
            <p:spPr>
              <a:xfrm>
                <a:off x="1751411" y="1572642"/>
                <a:ext cx="206769" cy="193751"/>
              </a:xfrm>
              <a:custGeom>
                <a:rect b="b" l="l" r="r" t="t"/>
                <a:pathLst>
                  <a:path extrusionOk="0" h="1652" w="1763">
                    <a:moveTo>
                      <a:pt x="883" y="377"/>
                    </a:moveTo>
                    <a:cubicBezTo>
                      <a:pt x="1104" y="377"/>
                      <a:pt x="1296" y="537"/>
                      <a:pt x="1328" y="764"/>
                    </a:cubicBezTo>
                    <a:cubicBezTo>
                      <a:pt x="1363" y="1008"/>
                      <a:pt x="1194" y="1238"/>
                      <a:pt x="946" y="1274"/>
                    </a:cubicBezTo>
                    <a:cubicBezTo>
                      <a:pt x="925" y="1277"/>
                      <a:pt x="903" y="1279"/>
                      <a:pt x="882" y="1279"/>
                    </a:cubicBezTo>
                    <a:cubicBezTo>
                      <a:pt x="659" y="1279"/>
                      <a:pt x="468" y="1115"/>
                      <a:pt x="436" y="892"/>
                    </a:cubicBezTo>
                    <a:cubicBezTo>
                      <a:pt x="400" y="643"/>
                      <a:pt x="573" y="412"/>
                      <a:pt x="817" y="381"/>
                    </a:cubicBezTo>
                    <a:cubicBezTo>
                      <a:pt x="839" y="378"/>
                      <a:pt x="861" y="377"/>
                      <a:pt x="883" y="377"/>
                    </a:cubicBezTo>
                    <a:close/>
                    <a:moveTo>
                      <a:pt x="920" y="0"/>
                    </a:moveTo>
                    <a:cubicBezTo>
                      <a:pt x="871" y="0"/>
                      <a:pt x="817" y="0"/>
                      <a:pt x="764" y="9"/>
                    </a:cubicBezTo>
                    <a:cubicBezTo>
                      <a:pt x="316" y="76"/>
                      <a:pt x="0" y="492"/>
                      <a:pt x="63" y="945"/>
                    </a:cubicBezTo>
                    <a:cubicBezTo>
                      <a:pt x="72" y="981"/>
                      <a:pt x="80" y="1016"/>
                      <a:pt x="90" y="1051"/>
                    </a:cubicBezTo>
                    <a:cubicBezTo>
                      <a:pt x="125" y="1185"/>
                      <a:pt x="196" y="1305"/>
                      <a:pt x="289" y="1403"/>
                    </a:cubicBezTo>
                    <a:cubicBezTo>
                      <a:pt x="441" y="1557"/>
                      <a:pt x="653" y="1651"/>
                      <a:pt x="880" y="1651"/>
                    </a:cubicBezTo>
                    <a:cubicBezTo>
                      <a:pt x="920" y="1651"/>
                      <a:pt x="960" y="1648"/>
                      <a:pt x="1000" y="1643"/>
                    </a:cubicBezTo>
                    <a:cubicBezTo>
                      <a:pt x="1452" y="1580"/>
                      <a:pt x="1762" y="1163"/>
                      <a:pt x="1700" y="711"/>
                    </a:cubicBezTo>
                    <a:cubicBezTo>
                      <a:pt x="1661" y="439"/>
                      <a:pt x="1496" y="222"/>
                      <a:pt x="1274" y="98"/>
                    </a:cubicBezTo>
                    <a:cubicBezTo>
                      <a:pt x="1168" y="45"/>
                      <a:pt x="1049" y="9"/>
                      <a:pt x="920" y="0"/>
                    </a:cubicBezTo>
                    <a:close/>
                  </a:path>
                </a:pathLst>
              </a:custGeom>
              <a:solidFill>
                <a:srgbClr val="807F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18"/>
              <p:cNvSpPr/>
              <p:nvPr/>
            </p:nvSpPr>
            <p:spPr>
              <a:xfrm>
                <a:off x="1798207" y="1616741"/>
                <a:ext cx="113060" cy="105906"/>
              </a:xfrm>
              <a:custGeom>
                <a:rect b="b" l="l" r="r" t="t"/>
                <a:pathLst>
                  <a:path extrusionOk="0" h="903" w="964">
                    <a:moveTo>
                      <a:pt x="484" y="1"/>
                    </a:moveTo>
                    <a:cubicBezTo>
                      <a:pt x="462" y="1"/>
                      <a:pt x="440" y="2"/>
                      <a:pt x="418" y="5"/>
                    </a:cubicBezTo>
                    <a:cubicBezTo>
                      <a:pt x="174" y="36"/>
                      <a:pt x="1" y="267"/>
                      <a:pt x="37" y="516"/>
                    </a:cubicBezTo>
                    <a:cubicBezTo>
                      <a:pt x="69" y="739"/>
                      <a:pt x="260" y="903"/>
                      <a:pt x="483" y="903"/>
                    </a:cubicBezTo>
                    <a:cubicBezTo>
                      <a:pt x="504" y="903"/>
                      <a:pt x="526" y="901"/>
                      <a:pt x="547" y="898"/>
                    </a:cubicBezTo>
                    <a:cubicBezTo>
                      <a:pt x="795" y="862"/>
                      <a:pt x="964" y="632"/>
                      <a:pt x="929" y="388"/>
                    </a:cubicBezTo>
                    <a:cubicBezTo>
                      <a:pt x="897" y="161"/>
                      <a:pt x="705" y="1"/>
                      <a:pt x="484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18"/>
              <p:cNvSpPr/>
              <p:nvPr/>
            </p:nvSpPr>
            <p:spPr>
              <a:xfrm>
                <a:off x="1900830" y="1101399"/>
                <a:ext cx="368619" cy="342699"/>
              </a:xfrm>
              <a:custGeom>
                <a:rect b="b" l="l" r="r" t="t"/>
                <a:pathLst>
                  <a:path extrusionOk="0" h="2922" w="3143">
                    <a:moveTo>
                      <a:pt x="705" y="0"/>
                    </a:moveTo>
                    <a:cubicBezTo>
                      <a:pt x="613" y="0"/>
                      <a:pt x="520" y="38"/>
                      <a:pt x="453" y="112"/>
                    </a:cubicBezTo>
                    <a:lnTo>
                      <a:pt x="0" y="618"/>
                    </a:lnTo>
                    <a:lnTo>
                      <a:pt x="1932" y="2349"/>
                    </a:lnTo>
                    <a:lnTo>
                      <a:pt x="2565" y="2922"/>
                    </a:lnTo>
                    <a:lnTo>
                      <a:pt x="3018" y="2416"/>
                    </a:lnTo>
                    <a:cubicBezTo>
                      <a:pt x="3143" y="2279"/>
                      <a:pt x="3134" y="2066"/>
                      <a:pt x="2991" y="1941"/>
                    </a:cubicBezTo>
                    <a:lnTo>
                      <a:pt x="928" y="85"/>
                    </a:lnTo>
                    <a:cubicBezTo>
                      <a:pt x="865" y="28"/>
                      <a:pt x="785" y="0"/>
                      <a:pt x="7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18"/>
              <p:cNvSpPr/>
              <p:nvPr/>
            </p:nvSpPr>
            <p:spPr>
              <a:xfrm>
                <a:off x="2047082" y="1376780"/>
                <a:ext cx="154696" cy="180263"/>
              </a:xfrm>
              <a:custGeom>
                <a:rect b="b" l="l" r="r" t="t"/>
                <a:pathLst>
                  <a:path extrusionOk="0" h="1537" w="1319">
                    <a:moveTo>
                      <a:pt x="685" y="1"/>
                    </a:moveTo>
                    <a:lnTo>
                      <a:pt x="1" y="1537"/>
                    </a:lnTo>
                    <a:lnTo>
                      <a:pt x="316" y="1537"/>
                    </a:lnTo>
                    <a:cubicBezTo>
                      <a:pt x="400" y="1537"/>
                      <a:pt x="480" y="1502"/>
                      <a:pt x="538" y="1439"/>
                    </a:cubicBezTo>
                    <a:lnTo>
                      <a:pt x="1318" y="574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6" name="Google Shape;1396;p18"/>
            <p:cNvGrpSpPr/>
            <p:nvPr/>
          </p:nvGrpSpPr>
          <p:grpSpPr>
            <a:xfrm>
              <a:off x="452607" y="2281563"/>
              <a:ext cx="621463" cy="621382"/>
              <a:chOff x="579125" y="1297700"/>
              <a:chExt cx="888184" cy="888070"/>
            </a:xfrm>
          </p:grpSpPr>
          <p:sp>
            <p:nvSpPr>
              <p:cNvPr id="1397" name="Google Shape;1397;p18"/>
              <p:cNvSpPr/>
              <p:nvPr/>
            </p:nvSpPr>
            <p:spPr>
              <a:xfrm>
                <a:off x="579125" y="1297700"/>
                <a:ext cx="888182" cy="888070"/>
              </a:xfrm>
              <a:custGeom>
                <a:rect b="b" l="l" r="r" t="t"/>
                <a:pathLst>
                  <a:path extrusionOk="0" h="7914" w="7915">
                    <a:moveTo>
                      <a:pt x="3955" y="0"/>
                    </a:moveTo>
                    <a:cubicBezTo>
                      <a:pt x="1771" y="0"/>
                      <a:pt x="0" y="1771"/>
                      <a:pt x="0" y="3954"/>
                    </a:cubicBezTo>
                    <a:cubicBezTo>
                      <a:pt x="0" y="6142"/>
                      <a:pt x="1771" y="7914"/>
                      <a:pt x="3955" y="7914"/>
                    </a:cubicBezTo>
                    <a:cubicBezTo>
                      <a:pt x="6143" y="7914"/>
                      <a:pt x="7915" y="6142"/>
                      <a:pt x="7915" y="3954"/>
                    </a:cubicBezTo>
                    <a:cubicBezTo>
                      <a:pt x="7915" y="1771"/>
                      <a:pt x="6143" y="0"/>
                      <a:pt x="39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18"/>
              <p:cNvSpPr/>
              <p:nvPr/>
            </p:nvSpPr>
            <p:spPr>
              <a:xfrm>
                <a:off x="649821" y="1368284"/>
                <a:ext cx="746679" cy="746791"/>
              </a:xfrm>
              <a:custGeom>
                <a:rect b="b" l="l" r="r" t="t"/>
                <a:pathLst>
                  <a:path extrusionOk="0" h="6655" w="6654">
                    <a:moveTo>
                      <a:pt x="3325" y="1"/>
                    </a:moveTo>
                    <a:cubicBezTo>
                      <a:pt x="1488" y="1"/>
                      <a:pt x="1" y="1488"/>
                      <a:pt x="1" y="3325"/>
                    </a:cubicBezTo>
                    <a:cubicBezTo>
                      <a:pt x="1" y="5167"/>
                      <a:pt x="1488" y="6654"/>
                      <a:pt x="3325" y="6654"/>
                    </a:cubicBezTo>
                    <a:cubicBezTo>
                      <a:pt x="5163" y="6654"/>
                      <a:pt x="6654" y="5167"/>
                      <a:pt x="6654" y="3325"/>
                    </a:cubicBezTo>
                    <a:cubicBezTo>
                      <a:pt x="6654" y="1488"/>
                      <a:pt x="5163" y="1"/>
                      <a:pt x="3325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18"/>
              <p:cNvSpPr/>
              <p:nvPr/>
            </p:nvSpPr>
            <p:spPr>
              <a:xfrm>
                <a:off x="734432" y="1441561"/>
                <a:ext cx="576897" cy="305449"/>
              </a:xfrm>
              <a:custGeom>
                <a:rect b="b" l="l" r="r" t="t"/>
                <a:pathLst>
                  <a:path extrusionOk="0" h="2722" w="5141">
                    <a:moveTo>
                      <a:pt x="2571" y="1"/>
                    </a:moveTo>
                    <a:cubicBezTo>
                      <a:pt x="2487" y="1"/>
                      <a:pt x="2420" y="67"/>
                      <a:pt x="2420" y="151"/>
                    </a:cubicBezTo>
                    <a:lnTo>
                      <a:pt x="2420" y="888"/>
                    </a:lnTo>
                    <a:cubicBezTo>
                      <a:pt x="2069" y="919"/>
                      <a:pt x="1750" y="1056"/>
                      <a:pt x="1492" y="1275"/>
                    </a:cubicBezTo>
                    <a:lnTo>
                      <a:pt x="969" y="751"/>
                    </a:lnTo>
                    <a:cubicBezTo>
                      <a:pt x="940" y="722"/>
                      <a:pt x="901" y="707"/>
                      <a:pt x="863" y="707"/>
                    </a:cubicBezTo>
                    <a:cubicBezTo>
                      <a:pt x="824" y="707"/>
                      <a:pt x="785" y="722"/>
                      <a:pt x="756" y="751"/>
                    </a:cubicBezTo>
                    <a:cubicBezTo>
                      <a:pt x="699" y="808"/>
                      <a:pt x="699" y="906"/>
                      <a:pt x="756" y="964"/>
                    </a:cubicBezTo>
                    <a:lnTo>
                      <a:pt x="1275" y="1488"/>
                    </a:lnTo>
                    <a:cubicBezTo>
                      <a:pt x="1062" y="1744"/>
                      <a:pt x="924" y="2064"/>
                      <a:pt x="889" y="2414"/>
                    </a:cubicBezTo>
                    <a:lnTo>
                      <a:pt x="152" y="2414"/>
                    </a:lnTo>
                    <a:cubicBezTo>
                      <a:pt x="72" y="2414"/>
                      <a:pt x="1" y="2486"/>
                      <a:pt x="1" y="2570"/>
                    </a:cubicBezTo>
                    <a:cubicBezTo>
                      <a:pt x="1" y="2650"/>
                      <a:pt x="72" y="2721"/>
                      <a:pt x="152" y="2721"/>
                    </a:cubicBezTo>
                    <a:lnTo>
                      <a:pt x="1035" y="2721"/>
                    </a:lnTo>
                    <a:cubicBezTo>
                      <a:pt x="1119" y="2721"/>
                      <a:pt x="1186" y="2650"/>
                      <a:pt x="1186" y="2570"/>
                    </a:cubicBezTo>
                    <a:cubicBezTo>
                      <a:pt x="1186" y="1802"/>
                      <a:pt x="1807" y="1181"/>
                      <a:pt x="2571" y="1181"/>
                    </a:cubicBezTo>
                    <a:cubicBezTo>
                      <a:pt x="3335" y="1181"/>
                      <a:pt x="3956" y="1802"/>
                      <a:pt x="3956" y="2570"/>
                    </a:cubicBezTo>
                    <a:cubicBezTo>
                      <a:pt x="3956" y="2650"/>
                      <a:pt x="4027" y="2721"/>
                      <a:pt x="4111" y="2721"/>
                    </a:cubicBezTo>
                    <a:lnTo>
                      <a:pt x="4990" y="2721"/>
                    </a:lnTo>
                    <a:cubicBezTo>
                      <a:pt x="5074" y="2721"/>
                      <a:pt x="5140" y="2650"/>
                      <a:pt x="5140" y="2570"/>
                    </a:cubicBezTo>
                    <a:cubicBezTo>
                      <a:pt x="5140" y="2486"/>
                      <a:pt x="5074" y="2414"/>
                      <a:pt x="4990" y="2414"/>
                    </a:cubicBezTo>
                    <a:lnTo>
                      <a:pt x="4253" y="2414"/>
                    </a:lnTo>
                    <a:cubicBezTo>
                      <a:pt x="4222" y="2064"/>
                      <a:pt x="4085" y="1744"/>
                      <a:pt x="3868" y="1488"/>
                    </a:cubicBezTo>
                    <a:lnTo>
                      <a:pt x="4391" y="964"/>
                    </a:lnTo>
                    <a:cubicBezTo>
                      <a:pt x="4448" y="906"/>
                      <a:pt x="4448" y="808"/>
                      <a:pt x="4391" y="751"/>
                    </a:cubicBezTo>
                    <a:cubicBezTo>
                      <a:pt x="4360" y="722"/>
                      <a:pt x="4321" y="707"/>
                      <a:pt x="4282" y="707"/>
                    </a:cubicBezTo>
                    <a:cubicBezTo>
                      <a:pt x="4243" y="707"/>
                      <a:pt x="4204" y="722"/>
                      <a:pt x="4173" y="751"/>
                    </a:cubicBezTo>
                    <a:lnTo>
                      <a:pt x="3654" y="1275"/>
                    </a:lnTo>
                    <a:cubicBezTo>
                      <a:pt x="3397" y="1056"/>
                      <a:pt x="3077" y="919"/>
                      <a:pt x="2722" y="888"/>
                    </a:cubicBezTo>
                    <a:lnTo>
                      <a:pt x="2722" y="151"/>
                    </a:lnTo>
                    <a:cubicBezTo>
                      <a:pt x="2722" y="67"/>
                      <a:pt x="2655" y="1"/>
                      <a:pt x="2571" y="1"/>
                    </a:cubicBezTo>
                    <a:close/>
                  </a:path>
                </a:pathLst>
              </a:custGeom>
              <a:solidFill>
                <a:srgbClr val="5A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18"/>
              <p:cNvSpPr/>
              <p:nvPr/>
            </p:nvSpPr>
            <p:spPr>
              <a:xfrm>
                <a:off x="918353" y="1673623"/>
                <a:ext cx="209281" cy="364699"/>
              </a:xfrm>
              <a:custGeom>
                <a:rect b="b" l="l" r="r" t="t"/>
                <a:pathLst>
                  <a:path extrusionOk="0" h="3250" w="1865">
                    <a:moveTo>
                      <a:pt x="932" y="0"/>
                    </a:moveTo>
                    <a:lnTo>
                      <a:pt x="98" y="1913"/>
                    </a:lnTo>
                    <a:lnTo>
                      <a:pt x="102" y="1913"/>
                    </a:lnTo>
                    <a:cubicBezTo>
                      <a:pt x="40" y="2034"/>
                      <a:pt x="0" y="2171"/>
                      <a:pt x="0" y="2317"/>
                    </a:cubicBezTo>
                    <a:cubicBezTo>
                      <a:pt x="0" y="2833"/>
                      <a:pt x="418" y="3249"/>
                      <a:pt x="932" y="3249"/>
                    </a:cubicBezTo>
                    <a:cubicBezTo>
                      <a:pt x="1447" y="3249"/>
                      <a:pt x="1864" y="2833"/>
                      <a:pt x="1864" y="2317"/>
                    </a:cubicBezTo>
                    <a:cubicBezTo>
                      <a:pt x="1864" y="2171"/>
                      <a:pt x="1829" y="2034"/>
                      <a:pt x="1766" y="1913"/>
                    </a:cubicBezTo>
                    <a:lnTo>
                      <a:pt x="1770" y="1913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rgbClr val="918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18"/>
              <p:cNvSpPr/>
              <p:nvPr/>
            </p:nvSpPr>
            <p:spPr>
              <a:xfrm>
                <a:off x="1022938" y="1297700"/>
                <a:ext cx="444371" cy="888070"/>
              </a:xfrm>
              <a:custGeom>
                <a:rect b="b" l="l" r="r" t="t"/>
                <a:pathLst>
                  <a:path extrusionOk="0" h="7914" w="3960">
                    <a:moveTo>
                      <a:pt x="0" y="0"/>
                    </a:moveTo>
                    <a:lnTo>
                      <a:pt x="0" y="630"/>
                    </a:lnTo>
                    <a:cubicBezTo>
                      <a:pt x="1838" y="630"/>
                      <a:pt x="3329" y="2117"/>
                      <a:pt x="3329" y="3954"/>
                    </a:cubicBezTo>
                    <a:cubicBezTo>
                      <a:pt x="3329" y="5796"/>
                      <a:pt x="1838" y="7283"/>
                      <a:pt x="0" y="7283"/>
                    </a:cubicBezTo>
                    <a:lnTo>
                      <a:pt x="0" y="7914"/>
                    </a:lnTo>
                    <a:cubicBezTo>
                      <a:pt x="2188" y="7914"/>
                      <a:pt x="3960" y="6142"/>
                      <a:pt x="3960" y="3954"/>
                    </a:cubicBezTo>
                    <a:cubicBezTo>
                      <a:pt x="3960" y="1771"/>
                      <a:pt x="2188" y="0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18"/>
              <p:cNvSpPr/>
              <p:nvPr/>
            </p:nvSpPr>
            <p:spPr>
              <a:xfrm>
                <a:off x="1022938" y="1368284"/>
                <a:ext cx="373564" cy="746791"/>
              </a:xfrm>
              <a:custGeom>
                <a:rect b="b" l="l" r="r" t="t"/>
                <a:pathLst>
                  <a:path extrusionOk="0" h="6655" w="3329">
                    <a:moveTo>
                      <a:pt x="0" y="1"/>
                    </a:moveTo>
                    <a:lnTo>
                      <a:pt x="0" y="654"/>
                    </a:lnTo>
                    <a:cubicBezTo>
                      <a:pt x="84" y="654"/>
                      <a:pt x="151" y="720"/>
                      <a:pt x="151" y="804"/>
                    </a:cubicBezTo>
                    <a:lnTo>
                      <a:pt x="151" y="1541"/>
                    </a:lnTo>
                    <a:cubicBezTo>
                      <a:pt x="506" y="1572"/>
                      <a:pt x="826" y="1709"/>
                      <a:pt x="1083" y="1928"/>
                    </a:cubicBezTo>
                    <a:lnTo>
                      <a:pt x="1602" y="1404"/>
                    </a:lnTo>
                    <a:cubicBezTo>
                      <a:pt x="1633" y="1375"/>
                      <a:pt x="1672" y="1360"/>
                      <a:pt x="1711" y="1360"/>
                    </a:cubicBezTo>
                    <a:cubicBezTo>
                      <a:pt x="1750" y="1360"/>
                      <a:pt x="1789" y="1375"/>
                      <a:pt x="1820" y="1404"/>
                    </a:cubicBezTo>
                    <a:cubicBezTo>
                      <a:pt x="1877" y="1461"/>
                      <a:pt x="1877" y="1559"/>
                      <a:pt x="1820" y="1617"/>
                    </a:cubicBezTo>
                    <a:lnTo>
                      <a:pt x="1297" y="2141"/>
                    </a:lnTo>
                    <a:cubicBezTo>
                      <a:pt x="1514" y="2397"/>
                      <a:pt x="1651" y="2717"/>
                      <a:pt x="1682" y="3067"/>
                    </a:cubicBezTo>
                    <a:lnTo>
                      <a:pt x="2419" y="3067"/>
                    </a:lnTo>
                    <a:cubicBezTo>
                      <a:pt x="2503" y="3067"/>
                      <a:pt x="2569" y="3139"/>
                      <a:pt x="2569" y="3223"/>
                    </a:cubicBezTo>
                    <a:cubicBezTo>
                      <a:pt x="2569" y="3303"/>
                      <a:pt x="2503" y="3374"/>
                      <a:pt x="2419" y="3374"/>
                    </a:cubicBezTo>
                    <a:lnTo>
                      <a:pt x="1540" y="3374"/>
                    </a:lnTo>
                    <a:cubicBezTo>
                      <a:pt x="1456" y="3374"/>
                      <a:pt x="1385" y="3303"/>
                      <a:pt x="1385" y="3223"/>
                    </a:cubicBezTo>
                    <a:cubicBezTo>
                      <a:pt x="1385" y="2455"/>
                      <a:pt x="764" y="1834"/>
                      <a:pt x="0" y="1834"/>
                    </a:cubicBezTo>
                    <a:lnTo>
                      <a:pt x="0" y="2721"/>
                    </a:lnTo>
                    <a:lnTo>
                      <a:pt x="838" y="4634"/>
                    </a:lnTo>
                    <a:lnTo>
                      <a:pt x="834" y="4634"/>
                    </a:lnTo>
                    <a:cubicBezTo>
                      <a:pt x="897" y="4755"/>
                      <a:pt x="932" y="4892"/>
                      <a:pt x="932" y="5038"/>
                    </a:cubicBezTo>
                    <a:cubicBezTo>
                      <a:pt x="932" y="5554"/>
                      <a:pt x="515" y="5970"/>
                      <a:pt x="0" y="5970"/>
                    </a:cubicBezTo>
                    <a:lnTo>
                      <a:pt x="0" y="6654"/>
                    </a:lnTo>
                    <a:cubicBezTo>
                      <a:pt x="1838" y="6654"/>
                      <a:pt x="3329" y="5167"/>
                      <a:pt x="3329" y="3325"/>
                    </a:cubicBezTo>
                    <a:cubicBezTo>
                      <a:pt x="3329" y="1488"/>
                      <a:pt x="1838" y="1"/>
                      <a:pt x="0" y="1"/>
                    </a:cubicBez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18"/>
              <p:cNvSpPr/>
              <p:nvPr/>
            </p:nvSpPr>
            <p:spPr>
              <a:xfrm>
                <a:off x="1022938" y="1441561"/>
                <a:ext cx="288393" cy="305449"/>
              </a:xfrm>
              <a:custGeom>
                <a:rect b="b" l="l" r="r" t="t"/>
                <a:pathLst>
                  <a:path extrusionOk="0" h="2722" w="2570">
                    <a:moveTo>
                      <a:pt x="0" y="1"/>
                    </a:moveTo>
                    <a:lnTo>
                      <a:pt x="0" y="1181"/>
                    </a:lnTo>
                    <a:cubicBezTo>
                      <a:pt x="764" y="1181"/>
                      <a:pt x="1385" y="1802"/>
                      <a:pt x="1385" y="2570"/>
                    </a:cubicBezTo>
                    <a:cubicBezTo>
                      <a:pt x="1385" y="2650"/>
                      <a:pt x="1456" y="2721"/>
                      <a:pt x="1540" y="2721"/>
                    </a:cubicBezTo>
                    <a:lnTo>
                      <a:pt x="2419" y="2721"/>
                    </a:lnTo>
                    <a:cubicBezTo>
                      <a:pt x="2503" y="2721"/>
                      <a:pt x="2569" y="2650"/>
                      <a:pt x="2569" y="2570"/>
                    </a:cubicBezTo>
                    <a:cubicBezTo>
                      <a:pt x="2569" y="2486"/>
                      <a:pt x="2503" y="2414"/>
                      <a:pt x="2419" y="2414"/>
                    </a:cubicBezTo>
                    <a:lnTo>
                      <a:pt x="1682" y="2414"/>
                    </a:lnTo>
                    <a:cubicBezTo>
                      <a:pt x="1651" y="2064"/>
                      <a:pt x="1514" y="1744"/>
                      <a:pt x="1297" y="1488"/>
                    </a:cubicBezTo>
                    <a:lnTo>
                      <a:pt x="1820" y="964"/>
                    </a:lnTo>
                    <a:cubicBezTo>
                      <a:pt x="1877" y="906"/>
                      <a:pt x="1877" y="808"/>
                      <a:pt x="1820" y="751"/>
                    </a:cubicBezTo>
                    <a:cubicBezTo>
                      <a:pt x="1789" y="722"/>
                      <a:pt x="1750" y="707"/>
                      <a:pt x="1711" y="707"/>
                    </a:cubicBezTo>
                    <a:cubicBezTo>
                      <a:pt x="1672" y="707"/>
                      <a:pt x="1633" y="722"/>
                      <a:pt x="1602" y="751"/>
                    </a:cubicBezTo>
                    <a:lnTo>
                      <a:pt x="1083" y="1275"/>
                    </a:lnTo>
                    <a:cubicBezTo>
                      <a:pt x="826" y="1056"/>
                      <a:pt x="506" y="919"/>
                      <a:pt x="151" y="888"/>
                    </a:cubicBezTo>
                    <a:lnTo>
                      <a:pt x="151" y="151"/>
                    </a:lnTo>
                    <a:cubicBezTo>
                      <a:pt x="151" y="67"/>
                      <a:pt x="84" y="1"/>
                      <a:pt x="0" y="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18"/>
              <p:cNvSpPr/>
              <p:nvPr/>
            </p:nvSpPr>
            <p:spPr>
              <a:xfrm>
                <a:off x="1022938" y="1673623"/>
                <a:ext cx="104697" cy="364699"/>
              </a:xfrm>
              <a:custGeom>
                <a:rect b="b" l="l" r="r" t="t"/>
                <a:pathLst>
                  <a:path extrusionOk="0" h="3250" w="933">
                    <a:moveTo>
                      <a:pt x="0" y="0"/>
                    </a:moveTo>
                    <a:lnTo>
                      <a:pt x="0" y="3249"/>
                    </a:lnTo>
                    <a:cubicBezTo>
                      <a:pt x="515" y="3249"/>
                      <a:pt x="932" y="2833"/>
                      <a:pt x="932" y="2317"/>
                    </a:cubicBezTo>
                    <a:cubicBezTo>
                      <a:pt x="932" y="2171"/>
                      <a:pt x="897" y="2034"/>
                      <a:pt x="834" y="1913"/>
                    </a:cubicBezTo>
                    <a:lnTo>
                      <a:pt x="838" y="19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63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9"/>
          <p:cNvSpPr txBox="1"/>
          <p:nvPr>
            <p:ph type="title"/>
          </p:nvPr>
        </p:nvSpPr>
        <p:spPr>
          <a:xfrm>
            <a:off x="713225" y="23541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 Encoding</a:t>
            </a:r>
            <a:endParaRPr/>
          </a:p>
        </p:txBody>
      </p:sp>
      <p:sp>
        <p:nvSpPr>
          <p:cNvPr id="1410" name="Google Shape;1410;p19"/>
          <p:cNvSpPr txBox="1"/>
          <p:nvPr>
            <p:ph idx="1" type="subTitle"/>
          </p:nvPr>
        </p:nvSpPr>
        <p:spPr>
          <a:xfrm>
            <a:off x="1150301" y="1307348"/>
            <a:ext cx="1671300" cy="3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Transmission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1" name="Google Shape;1411;p19"/>
          <p:cNvSpPr txBox="1"/>
          <p:nvPr>
            <p:ph idx="2" type="subTitle"/>
          </p:nvPr>
        </p:nvSpPr>
        <p:spPr>
          <a:xfrm>
            <a:off x="3731350" y="1311850"/>
            <a:ext cx="17310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Top_10_model</a:t>
            </a:r>
            <a:endParaRPr/>
          </a:p>
        </p:txBody>
      </p:sp>
      <p:sp>
        <p:nvSpPr>
          <p:cNvPr id="1412" name="Google Shape;1412;p19"/>
          <p:cNvSpPr txBox="1"/>
          <p:nvPr>
            <p:ph idx="3" type="subTitle"/>
          </p:nvPr>
        </p:nvSpPr>
        <p:spPr>
          <a:xfrm>
            <a:off x="6353955" y="1311852"/>
            <a:ext cx="16713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Top_10_trim</a:t>
            </a:r>
            <a:endParaRPr/>
          </a:p>
        </p:txBody>
      </p:sp>
      <p:sp>
        <p:nvSpPr>
          <p:cNvPr id="1413" name="Google Shape;1413;p19"/>
          <p:cNvSpPr txBox="1"/>
          <p:nvPr>
            <p:ph idx="8" type="subTitle"/>
          </p:nvPr>
        </p:nvSpPr>
        <p:spPr>
          <a:xfrm>
            <a:off x="1124801" y="3434307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Top_10_body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4" name="Google Shape;1414;p19"/>
          <p:cNvSpPr txBox="1"/>
          <p:nvPr>
            <p:ph idx="9" type="subTitle"/>
          </p:nvPr>
        </p:nvSpPr>
        <p:spPr>
          <a:xfrm>
            <a:off x="3731359" y="34395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Top_10_color</a:t>
            </a:r>
            <a:endParaRPr/>
          </a:p>
        </p:txBody>
      </p:sp>
      <p:sp>
        <p:nvSpPr>
          <p:cNvPr id="1415" name="Google Shape;1415;p19"/>
          <p:cNvSpPr txBox="1"/>
          <p:nvPr>
            <p:ph idx="14" type="subTitle"/>
          </p:nvPr>
        </p:nvSpPr>
        <p:spPr>
          <a:xfrm>
            <a:off x="6353955" y="3439515"/>
            <a:ext cx="1671300" cy="3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Top_10_make</a:t>
            </a:r>
            <a:endParaRPr/>
          </a:p>
        </p:txBody>
      </p:sp>
      <p:grpSp>
        <p:nvGrpSpPr>
          <p:cNvPr id="1416" name="Google Shape;1416;p19"/>
          <p:cNvGrpSpPr/>
          <p:nvPr/>
        </p:nvGrpSpPr>
        <p:grpSpPr>
          <a:xfrm>
            <a:off x="1960149" y="1960352"/>
            <a:ext cx="5229750" cy="1164000"/>
            <a:chOff x="1960149" y="2341352"/>
            <a:chExt cx="5229750" cy="1164000"/>
          </a:xfrm>
        </p:grpSpPr>
        <p:cxnSp>
          <p:nvCxnSpPr>
            <p:cNvPr id="1417" name="Google Shape;1417;p19"/>
            <p:cNvCxnSpPr/>
            <p:nvPr/>
          </p:nvCxnSpPr>
          <p:spPr>
            <a:xfrm flipH="1">
              <a:off x="4584074" y="2341352"/>
              <a:ext cx="600" cy="11640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1418" name="Google Shape;1418;p19"/>
            <p:cNvCxnSpPr/>
            <p:nvPr/>
          </p:nvCxnSpPr>
          <p:spPr>
            <a:xfrm>
              <a:off x="1987125" y="2923275"/>
              <a:ext cx="51876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9" name="Google Shape;1419;p19"/>
            <p:cNvCxnSpPr/>
            <p:nvPr/>
          </p:nvCxnSpPr>
          <p:spPr>
            <a:xfrm flipH="1">
              <a:off x="1960149" y="2341352"/>
              <a:ext cx="600" cy="11640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1420" name="Google Shape;1420;p19"/>
            <p:cNvCxnSpPr/>
            <p:nvPr/>
          </p:nvCxnSpPr>
          <p:spPr>
            <a:xfrm flipH="1">
              <a:off x="7189299" y="2341352"/>
              <a:ext cx="600" cy="11640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1421" name="Google Shape;1421;p19"/>
          <p:cNvSpPr txBox="1"/>
          <p:nvPr/>
        </p:nvSpPr>
        <p:spPr>
          <a:xfrm>
            <a:off x="958300" y="861000"/>
            <a:ext cx="3743400" cy="400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Melakukan label encoding dengan mapping</a:t>
            </a:r>
            <a:endParaRPr b="0" i="0" sz="1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0"/>
          <p:cNvSpPr txBox="1"/>
          <p:nvPr>
            <p:ph idx="6"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427" name="Google Shape;1427;p20"/>
          <p:cNvSpPr/>
          <p:nvPr/>
        </p:nvSpPr>
        <p:spPr>
          <a:xfrm>
            <a:off x="823425" y="1387990"/>
            <a:ext cx="2092500" cy="184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8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20"/>
          <p:cNvSpPr txBox="1"/>
          <p:nvPr>
            <p:ph idx="2" type="subTitle"/>
          </p:nvPr>
        </p:nvSpPr>
        <p:spPr>
          <a:xfrm>
            <a:off x="966975" y="2142778"/>
            <a:ext cx="1828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Columns Dropped: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Mmr, state, vin, dan interior</a:t>
            </a:r>
            <a:endParaRPr/>
          </a:p>
        </p:txBody>
      </p:sp>
      <p:sp>
        <p:nvSpPr>
          <p:cNvPr id="1429" name="Google Shape;1429;p20"/>
          <p:cNvSpPr/>
          <p:nvPr/>
        </p:nvSpPr>
        <p:spPr>
          <a:xfrm>
            <a:off x="6240297" y="550350"/>
            <a:ext cx="2092500" cy="184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20"/>
          <p:cNvSpPr txBox="1"/>
          <p:nvPr>
            <p:ph idx="3" type="subTitle"/>
          </p:nvPr>
        </p:nvSpPr>
        <p:spPr>
          <a:xfrm>
            <a:off x="6282575" y="1315625"/>
            <a:ext cx="20148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Fuel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Accident History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Dealership’s Reputation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Vehicle Tax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Car Assurance</a:t>
            </a:r>
            <a:endParaRPr sz="1000"/>
          </a:p>
        </p:txBody>
      </p:sp>
      <p:sp>
        <p:nvSpPr>
          <p:cNvPr id="1431" name="Google Shape;1431;p20"/>
          <p:cNvSpPr/>
          <p:nvPr/>
        </p:nvSpPr>
        <p:spPr>
          <a:xfrm>
            <a:off x="3538435" y="2515447"/>
            <a:ext cx="2092500" cy="1842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20"/>
          <p:cNvSpPr txBox="1"/>
          <p:nvPr>
            <p:ph idx="1" type="subTitle"/>
          </p:nvPr>
        </p:nvSpPr>
        <p:spPr>
          <a:xfrm>
            <a:off x="3538300" y="3269800"/>
            <a:ext cx="2092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/>
              <a:t>Location, top_10_make, log_sellingprice, year_norm, odometer_norm, log_sellingprice_std, and condition_std</a:t>
            </a:r>
            <a:endParaRPr sz="1100"/>
          </a:p>
        </p:txBody>
      </p:sp>
      <p:grpSp>
        <p:nvGrpSpPr>
          <p:cNvPr id="1433" name="Google Shape;1433;p20"/>
          <p:cNvGrpSpPr/>
          <p:nvPr/>
        </p:nvGrpSpPr>
        <p:grpSpPr>
          <a:xfrm rot="-5400000">
            <a:off x="2297407" y="1309506"/>
            <a:ext cx="387611" cy="697014"/>
            <a:chOff x="4572011" y="858924"/>
            <a:chExt cx="1576938" cy="2835696"/>
          </a:xfrm>
        </p:grpSpPr>
        <p:sp>
          <p:nvSpPr>
            <p:cNvPr id="1434" name="Google Shape;1434;p20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8" name="Google Shape;1438;p20"/>
          <p:cNvGrpSpPr/>
          <p:nvPr/>
        </p:nvGrpSpPr>
        <p:grpSpPr>
          <a:xfrm rot="-5400000">
            <a:off x="4970112" y="2417286"/>
            <a:ext cx="387611" cy="697014"/>
            <a:chOff x="4572011" y="858924"/>
            <a:chExt cx="1576938" cy="2835696"/>
          </a:xfrm>
        </p:grpSpPr>
        <p:sp>
          <p:nvSpPr>
            <p:cNvPr id="1439" name="Google Shape;1439;p20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20"/>
          <p:cNvGrpSpPr/>
          <p:nvPr/>
        </p:nvGrpSpPr>
        <p:grpSpPr>
          <a:xfrm rot="-5400000">
            <a:off x="7755104" y="688412"/>
            <a:ext cx="387611" cy="697014"/>
            <a:chOff x="4572011" y="858924"/>
            <a:chExt cx="1576938" cy="2835696"/>
          </a:xfrm>
        </p:grpSpPr>
        <p:sp>
          <p:nvSpPr>
            <p:cNvPr id="1444" name="Google Shape;1444;p20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8" name="Google Shape;1448;p20"/>
          <p:cNvSpPr txBox="1"/>
          <p:nvPr>
            <p:ph type="title"/>
          </p:nvPr>
        </p:nvSpPr>
        <p:spPr>
          <a:xfrm>
            <a:off x="823431" y="1639200"/>
            <a:ext cx="178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700"/>
              <a:t>Feature Selection</a:t>
            </a:r>
            <a:endParaRPr sz="1700"/>
          </a:p>
        </p:txBody>
      </p:sp>
      <p:sp>
        <p:nvSpPr>
          <p:cNvPr id="1449" name="Google Shape;1449;p20"/>
          <p:cNvSpPr txBox="1"/>
          <p:nvPr>
            <p:ph idx="4" type="title"/>
          </p:nvPr>
        </p:nvSpPr>
        <p:spPr>
          <a:xfrm>
            <a:off x="3544425" y="2765800"/>
            <a:ext cx="178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700"/>
              <a:t>Feature Extraction</a:t>
            </a:r>
            <a:endParaRPr sz="1700"/>
          </a:p>
        </p:txBody>
      </p:sp>
      <p:sp>
        <p:nvSpPr>
          <p:cNvPr id="1450" name="Google Shape;1450;p20"/>
          <p:cNvSpPr txBox="1"/>
          <p:nvPr>
            <p:ph idx="5" type="title"/>
          </p:nvPr>
        </p:nvSpPr>
        <p:spPr>
          <a:xfrm>
            <a:off x="6240300" y="550350"/>
            <a:ext cx="167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1700"/>
              <a:t>Additional Feature</a:t>
            </a:r>
            <a:endParaRPr sz="1700"/>
          </a:p>
        </p:txBody>
      </p:sp>
      <p:grpSp>
        <p:nvGrpSpPr>
          <p:cNvPr id="1451" name="Google Shape;1451;p20"/>
          <p:cNvGrpSpPr/>
          <p:nvPr/>
        </p:nvGrpSpPr>
        <p:grpSpPr>
          <a:xfrm>
            <a:off x="-3368800" y="-675500"/>
            <a:ext cx="15177525" cy="10278600"/>
            <a:chOff x="-3368800" y="-675500"/>
            <a:chExt cx="15177525" cy="10278600"/>
          </a:xfrm>
        </p:grpSpPr>
        <p:sp>
          <p:nvSpPr>
            <p:cNvPr id="1452" name="Google Shape;1452;p20"/>
            <p:cNvSpPr/>
            <p:nvPr/>
          </p:nvSpPr>
          <p:spPr>
            <a:xfrm>
              <a:off x="-3368800" y="-675500"/>
              <a:ext cx="3368700" cy="102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0"/>
            <p:cNvSpPr/>
            <p:nvPr/>
          </p:nvSpPr>
          <p:spPr>
            <a:xfrm rot="-5400000">
              <a:off x="2750675" y="545000"/>
              <a:ext cx="4459500" cy="13656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2"/>
          <p:cNvGrpSpPr/>
          <p:nvPr/>
        </p:nvGrpSpPr>
        <p:grpSpPr>
          <a:xfrm>
            <a:off x="1495459" y="1413396"/>
            <a:ext cx="1104972" cy="650715"/>
            <a:chOff x="1506675" y="1426838"/>
            <a:chExt cx="1097400" cy="644400"/>
          </a:xfrm>
        </p:grpSpPr>
        <p:sp>
          <p:nvSpPr>
            <p:cNvPr id="661" name="Google Shape;661;p2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3" name="Google Shape;663;p2"/>
          <p:cNvGrpSpPr/>
          <p:nvPr/>
        </p:nvGrpSpPr>
        <p:grpSpPr>
          <a:xfrm>
            <a:off x="5069171" y="1413396"/>
            <a:ext cx="1104972" cy="650715"/>
            <a:chOff x="1506675" y="1426838"/>
            <a:chExt cx="1097400" cy="644400"/>
          </a:xfrm>
        </p:grpSpPr>
        <p:sp>
          <p:nvSpPr>
            <p:cNvPr id="664" name="Google Shape;664;p2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6" name="Google Shape;666;p2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67" name="Google Shape;667;p2"/>
          <p:cNvSpPr txBox="1"/>
          <p:nvPr>
            <p:ph idx="1" type="subTitle"/>
          </p:nvPr>
        </p:nvSpPr>
        <p:spPr>
          <a:xfrm>
            <a:off x="2669024" y="1419400"/>
            <a:ext cx="16014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68" name="Google Shape;668;p2"/>
          <p:cNvSpPr txBox="1"/>
          <p:nvPr>
            <p:ph idx="2" type="subTitle"/>
          </p:nvPr>
        </p:nvSpPr>
        <p:spPr>
          <a:xfrm>
            <a:off x="6240931" y="1419404"/>
            <a:ext cx="14172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669" name="Google Shape;669;p2"/>
          <p:cNvSpPr txBox="1"/>
          <p:nvPr>
            <p:ph idx="3" type="subTitle"/>
          </p:nvPr>
        </p:nvSpPr>
        <p:spPr>
          <a:xfrm>
            <a:off x="1500077" y="2082239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Role, problem definition and business metrics</a:t>
            </a:r>
            <a:endParaRPr/>
          </a:p>
        </p:txBody>
      </p:sp>
      <p:sp>
        <p:nvSpPr>
          <p:cNvPr id="670" name="Google Shape;670;p2"/>
          <p:cNvSpPr txBox="1"/>
          <p:nvPr>
            <p:ph idx="4" type="subTitle"/>
          </p:nvPr>
        </p:nvSpPr>
        <p:spPr>
          <a:xfrm>
            <a:off x="5072030" y="2084832"/>
            <a:ext cx="2587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Business insights from dataset</a:t>
            </a:r>
            <a:endParaRPr/>
          </a:p>
        </p:txBody>
      </p:sp>
      <p:sp>
        <p:nvSpPr>
          <p:cNvPr id="671" name="Google Shape;671;p2"/>
          <p:cNvSpPr txBox="1"/>
          <p:nvPr>
            <p:ph idx="9" type="title"/>
          </p:nvPr>
        </p:nvSpPr>
        <p:spPr>
          <a:xfrm>
            <a:off x="1495488" y="14194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2" name="Google Shape;672;p2"/>
          <p:cNvSpPr txBox="1"/>
          <p:nvPr>
            <p:ph idx="14" type="title"/>
          </p:nvPr>
        </p:nvSpPr>
        <p:spPr>
          <a:xfrm>
            <a:off x="5069200" y="1419400"/>
            <a:ext cx="1104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3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678" name="Google Shape;678;p3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0" name="Google Shape;680;p3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681" name="Google Shape;681;p3"/>
          <p:cNvPicPr preferRelativeResize="0"/>
          <p:nvPr/>
        </p:nvPicPr>
        <p:blipFill rotWithShape="1">
          <a:blip r:embed="rId3">
            <a:alphaModFix/>
          </a:blip>
          <a:srcRect b="0" l="2971" r="37715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3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3" name="Google Shape;683;p3"/>
          <p:cNvGrpSpPr/>
          <p:nvPr/>
        </p:nvGrpSpPr>
        <p:grpSpPr>
          <a:xfrm>
            <a:off x="1907201" y="2793687"/>
            <a:ext cx="978332" cy="1800951"/>
            <a:chOff x="4572011" y="858924"/>
            <a:chExt cx="1576938" cy="2835696"/>
          </a:xfrm>
        </p:grpSpPr>
        <p:sp>
          <p:nvSpPr>
            <p:cNvPr id="684" name="Google Shape;684;p3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8" name="Google Shape;688;p3"/>
          <p:cNvSpPr txBox="1"/>
          <p:nvPr>
            <p:ph idx="1" type="subTitle"/>
          </p:nvPr>
        </p:nvSpPr>
        <p:spPr>
          <a:xfrm>
            <a:off x="800675" y="1534550"/>
            <a:ext cx="33831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"/>
          <p:cNvSpPr txBox="1"/>
          <p:nvPr>
            <p:ph type="title"/>
          </p:nvPr>
        </p:nvSpPr>
        <p:spPr>
          <a:xfrm>
            <a:off x="755303" y="884505"/>
            <a:ext cx="38589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Role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694" name="Google Shape;694;p4"/>
          <p:cNvGrpSpPr/>
          <p:nvPr/>
        </p:nvGrpSpPr>
        <p:grpSpPr>
          <a:xfrm>
            <a:off x="4116886" y="-147566"/>
            <a:ext cx="5493455" cy="5645341"/>
            <a:chOff x="4116886" y="-147566"/>
            <a:chExt cx="5493455" cy="5645341"/>
          </a:xfrm>
        </p:grpSpPr>
        <p:grpSp>
          <p:nvGrpSpPr>
            <p:cNvPr id="695" name="Google Shape;695;p4"/>
            <p:cNvGrpSpPr/>
            <p:nvPr/>
          </p:nvGrpSpPr>
          <p:grpSpPr>
            <a:xfrm rot="-1799968">
              <a:off x="4928804" y="532822"/>
              <a:ext cx="3869619" cy="4284566"/>
              <a:chOff x="5182500" y="425425"/>
              <a:chExt cx="1763700" cy="1952825"/>
            </a:xfrm>
          </p:grpSpPr>
          <p:sp>
            <p:nvSpPr>
              <p:cNvPr id="696" name="Google Shape;696;p4"/>
              <p:cNvSpPr/>
              <p:nvPr/>
            </p:nvSpPr>
            <p:spPr>
              <a:xfrm>
                <a:off x="5182500" y="1378775"/>
                <a:ext cx="1763700" cy="37975"/>
              </a:xfrm>
              <a:custGeom>
                <a:rect b="b" l="l" r="r" t="t"/>
                <a:pathLst>
                  <a:path extrusionOk="0" h="1519" w="70548">
                    <a:moveTo>
                      <a:pt x="0" y="1"/>
                    </a:moveTo>
                    <a:lnTo>
                      <a:pt x="0" y="1519"/>
                    </a:lnTo>
                    <a:lnTo>
                      <a:pt x="70548" y="1519"/>
                    </a:lnTo>
                    <a:lnTo>
                      <a:pt x="70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4"/>
              <p:cNvSpPr/>
              <p:nvPr/>
            </p:nvSpPr>
            <p:spPr>
              <a:xfrm>
                <a:off x="6368200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4"/>
              <p:cNvSpPr/>
              <p:nvPr/>
            </p:nvSpPr>
            <p:spPr>
              <a:xfrm>
                <a:off x="5722425" y="425425"/>
                <a:ext cx="37975" cy="1944575"/>
              </a:xfrm>
              <a:custGeom>
                <a:rect b="b" l="l" r="r" t="t"/>
                <a:pathLst>
                  <a:path extrusionOk="0" h="77783" w="1519">
                    <a:moveTo>
                      <a:pt x="0" y="0"/>
                    </a:moveTo>
                    <a:lnTo>
                      <a:pt x="0" y="77783"/>
                    </a:lnTo>
                    <a:lnTo>
                      <a:pt x="1518" y="77783"/>
                    </a:lnTo>
                    <a:lnTo>
                      <a:pt x="1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4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4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4"/>
              <p:cNvSpPr/>
              <p:nvPr/>
            </p:nvSpPr>
            <p:spPr>
              <a:xfrm>
                <a:off x="552812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4"/>
              <p:cNvSpPr/>
              <p:nvPr/>
            </p:nvSpPr>
            <p:spPr>
              <a:xfrm>
                <a:off x="5329175" y="1219250"/>
                <a:ext cx="34325" cy="63150"/>
              </a:xfrm>
              <a:custGeom>
                <a:rect b="b" l="l" r="r" t="t"/>
                <a:pathLst>
                  <a:path extrusionOk="0" h="2526" w="1373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4"/>
              <p:cNvSpPr/>
              <p:nvPr/>
            </p:nvSpPr>
            <p:spPr>
              <a:xfrm>
                <a:off x="5602475" y="994525"/>
                <a:ext cx="47500" cy="141275"/>
              </a:xfrm>
              <a:custGeom>
                <a:rect b="b" l="l" r="r" t="t"/>
                <a:pathLst>
                  <a:path extrusionOk="0" h="5651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4"/>
              <p:cNvSpPr/>
              <p:nvPr/>
            </p:nvSpPr>
            <p:spPr>
              <a:xfrm>
                <a:off x="5602475" y="681200"/>
                <a:ext cx="47500" cy="141175"/>
              </a:xfrm>
              <a:custGeom>
                <a:rect b="b" l="l" r="r" t="t"/>
                <a:pathLst>
                  <a:path extrusionOk="0" h="5647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4"/>
              <p:cNvSpPr/>
              <p:nvPr/>
            </p:nvSpPr>
            <p:spPr>
              <a:xfrm>
                <a:off x="5241625" y="994525"/>
                <a:ext cx="47525" cy="141275"/>
              </a:xfrm>
              <a:custGeom>
                <a:rect b="b" l="l" r="r" t="t"/>
                <a:pathLst>
                  <a:path extrusionOk="0" h="5651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4"/>
              <p:cNvSpPr/>
              <p:nvPr/>
            </p:nvSpPr>
            <p:spPr>
              <a:xfrm>
                <a:off x="5241625" y="681200"/>
                <a:ext cx="47525" cy="141175"/>
              </a:xfrm>
              <a:custGeom>
                <a:rect b="b" l="l" r="r" t="t"/>
                <a:pathLst>
                  <a:path extrusionOk="0" h="5647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4"/>
              <p:cNvSpPr/>
              <p:nvPr/>
            </p:nvSpPr>
            <p:spPr>
              <a:xfrm>
                <a:off x="5257500" y="510200"/>
                <a:ext cx="376725" cy="753425"/>
              </a:xfrm>
              <a:custGeom>
                <a:rect b="b" l="l" r="r" t="t"/>
                <a:pathLst>
                  <a:path extrusionOk="0" h="30137" w="15069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4"/>
              <p:cNvSpPr/>
              <p:nvPr/>
            </p:nvSpPr>
            <p:spPr>
              <a:xfrm>
                <a:off x="5310200" y="525525"/>
                <a:ext cx="271200" cy="187875"/>
              </a:xfrm>
              <a:custGeom>
                <a:rect b="b" l="l" r="r" t="t"/>
                <a:pathLst>
                  <a:path extrusionOk="0" h="7515" w="10848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4"/>
              <p:cNvSpPr/>
              <p:nvPr/>
            </p:nvSpPr>
            <p:spPr>
              <a:xfrm>
                <a:off x="5359025" y="579450"/>
                <a:ext cx="173675" cy="336800"/>
              </a:xfrm>
              <a:custGeom>
                <a:rect b="b" l="l" r="r" t="t"/>
                <a:pathLst>
                  <a:path extrusionOk="0" h="13472" w="6947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4"/>
              <p:cNvSpPr/>
              <p:nvPr/>
            </p:nvSpPr>
            <p:spPr>
              <a:xfrm>
                <a:off x="5308100" y="687975"/>
                <a:ext cx="275400" cy="475025"/>
              </a:xfrm>
              <a:custGeom>
                <a:rect b="b" l="l" r="r" t="t"/>
                <a:pathLst>
                  <a:path extrusionOk="0" h="19001" w="11016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4"/>
              <p:cNvSpPr/>
              <p:nvPr/>
            </p:nvSpPr>
            <p:spPr>
              <a:xfrm>
                <a:off x="5269025" y="673675"/>
                <a:ext cx="114450" cy="184850"/>
              </a:xfrm>
              <a:custGeom>
                <a:rect b="b" l="l" r="r" t="t"/>
                <a:pathLst>
                  <a:path extrusionOk="0" h="7394" w="4578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4"/>
              <p:cNvSpPr/>
              <p:nvPr/>
            </p:nvSpPr>
            <p:spPr>
              <a:xfrm>
                <a:off x="5292225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4"/>
              <p:cNvSpPr/>
              <p:nvPr/>
            </p:nvSpPr>
            <p:spPr>
              <a:xfrm>
                <a:off x="5275800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4"/>
              <p:cNvSpPr/>
              <p:nvPr/>
            </p:nvSpPr>
            <p:spPr>
              <a:xfrm>
                <a:off x="5275800" y="960575"/>
                <a:ext cx="92575" cy="19025"/>
              </a:xfrm>
              <a:custGeom>
                <a:rect b="b" l="l" r="r" t="t"/>
                <a:pathLst>
                  <a:path extrusionOk="0" h="761" w="3703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4"/>
              <p:cNvSpPr/>
              <p:nvPr/>
            </p:nvSpPr>
            <p:spPr>
              <a:xfrm>
                <a:off x="5275800" y="1054900"/>
                <a:ext cx="92575" cy="19000"/>
              </a:xfrm>
              <a:custGeom>
                <a:rect b="b" l="l" r="r" t="t"/>
                <a:pathLst>
                  <a:path extrusionOk="0" h="760" w="3703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4"/>
              <p:cNvSpPr/>
              <p:nvPr/>
            </p:nvSpPr>
            <p:spPr>
              <a:xfrm>
                <a:off x="5508150" y="673675"/>
                <a:ext cx="114525" cy="184850"/>
              </a:xfrm>
              <a:custGeom>
                <a:rect b="b" l="l" r="r" t="t"/>
                <a:pathLst>
                  <a:path extrusionOk="0" h="7394" w="4581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4"/>
              <p:cNvSpPr/>
              <p:nvPr/>
            </p:nvSpPr>
            <p:spPr>
              <a:xfrm>
                <a:off x="5523800" y="1089975"/>
                <a:ext cx="75700" cy="87250"/>
              </a:xfrm>
              <a:custGeom>
                <a:rect b="b" l="l" r="r" t="t"/>
                <a:pathLst>
                  <a:path extrusionOk="0" h="3490" w="3028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4"/>
              <p:cNvSpPr/>
              <p:nvPr/>
            </p:nvSpPr>
            <p:spPr>
              <a:xfrm>
                <a:off x="5530475" y="863175"/>
                <a:ext cx="85450" cy="19100"/>
              </a:xfrm>
              <a:custGeom>
                <a:rect b="b" l="l" r="r" t="t"/>
                <a:pathLst>
                  <a:path extrusionOk="0" h="764" w="3418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4"/>
              <p:cNvSpPr/>
              <p:nvPr/>
            </p:nvSpPr>
            <p:spPr>
              <a:xfrm>
                <a:off x="5523250" y="960575"/>
                <a:ext cx="92675" cy="19025"/>
              </a:xfrm>
              <a:custGeom>
                <a:rect b="b" l="l" r="r" t="t"/>
                <a:pathLst>
                  <a:path extrusionOk="0" h="761" w="3707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4"/>
              <p:cNvSpPr/>
              <p:nvPr/>
            </p:nvSpPr>
            <p:spPr>
              <a:xfrm>
                <a:off x="5523250" y="1054900"/>
                <a:ext cx="92675" cy="19000"/>
              </a:xfrm>
              <a:custGeom>
                <a:rect b="b" l="l" r="r" t="t"/>
                <a:pathLst>
                  <a:path extrusionOk="0" h="760" w="3707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4"/>
              <p:cNvSpPr/>
              <p:nvPr/>
            </p:nvSpPr>
            <p:spPr>
              <a:xfrm>
                <a:off x="5336600" y="788825"/>
                <a:ext cx="218525" cy="335550"/>
              </a:xfrm>
              <a:custGeom>
                <a:rect b="b" l="l" r="r" t="t"/>
                <a:pathLst>
                  <a:path extrusionOk="0" h="13422" w="8741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4"/>
              <p:cNvSpPr/>
              <p:nvPr/>
            </p:nvSpPr>
            <p:spPr>
              <a:xfrm>
                <a:off x="5358450" y="822350"/>
                <a:ext cx="174800" cy="268525"/>
              </a:xfrm>
              <a:custGeom>
                <a:rect b="b" l="l" r="r" t="t"/>
                <a:pathLst>
                  <a:path extrusionOk="0" h="10741" w="6992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4"/>
              <p:cNvSpPr/>
              <p:nvPr/>
            </p:nvSpPr>
            <p:spPr>
              <a:xfrm>
                <a:off x="5343700" y="700350"/>
                <a:ext cx="84700" cy="26825"/>
              </a:xfrm>
              <a:custGeom>
                <a:rect b="b" l="l" r="r" t="t"/>
                <a:pathLst>
                  <a:path extrusionOk="0" h="1073" w="3388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4"/>
              <p:cNvSpPr/>
              <p:nvPr/>
            </p:nvSpPr>
            <p:spPr>
              <a:xfrm>
                <a:off x="5246400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4"/>
              <p:cNvSpPr/>
              <p:nvPr/>
            </p:nvSpPr>
            <p:spPr>
              <a:xfrm>
                <a:off x="5597825" y="74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4"/>
              <p:cNvSpPr/>
              <p:nvPr/>
            </p:nvSpPr>
            <p:spPr>
              <a:xfrm>
                <a:off x="5275250" y="818100"/>
                <a:ext cx="13450" cy="315500"/>
              </a:xfrm>
              <a:custGeom>
                <a:rect b="b" l="l" r="r" t="t"/>
                <a:pathLst>
                  <a:path extrusionOk="0" h="12620" w="538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4"/>
              <p:cNvSpPr/>
              <p:nvPr/>
            </p:nvSpPr>
            <p:spPr>
              <a:xfrm>
                <a:off x="5275800" y="863175"/>
                <a:ext cx="12900" cy="19100"/>
              </a:xfrm>
              <a:custGeom>
                <a:rect b="b" l="l" r="r" t="t"/>
                <a:pathLst>
                  <a:path extrusionOk="0" h="764" w="516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4"/>
              <p:cNvSpPr/>
              <p:nvPr/>
            </p:nvSpPr>
            <p:spPr>
              <a:xfrm>
                <a:off x="5275800" y="960575"/>
                <a:ext cx="12900" cy="19025"/>
              </a:xfrm>
              <a:custGeom>
                <a:rect b="b" l="l" r="r" t="t"/>
                <a:pathLst>
                  <a:path extrusionOk="0" h="761" w="516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4"/>
              <p:cNvSpPr/>
              <p:nvPr/>
            </p:nvSpPr>
            <p:spPr>
              <a:xfrm>
                <a:off x="5275800" y="1054900"/>
                <a:ext cx="12900" cy="19000"/>
              </a:xfrm>
              <a:custGeom>
                <a:rect b="b" l="l" r="r" t="t"/>
                <a:pathLst>
                  <a:path extrusionOk="0" h="760" w="516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"/>
              <p:cNvSpPr/>
              <p:nvPr/>
            </p:nvSpPr>
            <p:spPr>
              <a:xfrm>
                <a:off x="5602900" y="818100"/>
                <a:ext cx="13475" cy="315500"/>
              </a:xfrm>
              <a:custGeom>
                <a:rect b="b" l="l" r="r" t="t"/>
                <a:pathLst>
                  <a:path extrusionOk="0" h="12620" w="539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4"/>
              <p:cNvSpPr/>
              <p:nvPr/>
            </p:nvSpPr>
            <p:spPr>
              <a:xfrm>
                <a:off x="5602900" y="863175"/>
                <a:ext cx="13025" cy="19100"/>
              </a:xfrm>
              <a:custGeom>
                <a:rect b="b" l="l" r="r" t="t"/>
                <a:pathLst>
                  <a:path extrusionOk="0" h="764" w="521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4"/>
              <p:cNvSpPr/>
              <p:nvPr/>
            </p:nvSpPr>
            <p:spPr>
              <a:xfrm>
                <a:off x="5602900" y="960575"/>
                <a:ext cx="13025" cy="19025"/>
              </a:xfrm>
              <a:custGeom>
                <a:rect b="b" l="l" r="r" t="t"/>
                <a:pathLst>
                  <a:path extrusionOk="0" h="761" w="521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4"/>
              <p:cNvSpPr/>
              <p:nvPr/>
            </p:nvSpPr>
            <p:spPr>
              <a:xfrm>
                <a:off x="5602900" y="1054900"/>
                <a:ext cx="13025" cy="19000"/>
              </a:xfrm>
              <a:custGeom>
                <a:rect b="b" l="l" r="r" t="t"/>
                <a:pathLst>
                  <a:path extrusionOk="0" h="760" w="521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4"/>
              <p:cNvSpPr/>
              <p:nvPr/>
            </p:nvSpPr>
            <p:spPr>
              <a:xfrm>
                <a:off x="5277700" y="510750"/>
                <a:ext cx="71350" cy="56000"/>
              </a:xfrm>
              <a:custGeom>
                <a:rect b="b" l="l" r="r" t="t"/>
                <a:pathLst>
                  <a:path extrusionOk="0" h="2240" w="2854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4"/>
              <p:cNvSpPr/>
              <p:nvPr/>
            </p:nvSpPr>
            <p:spPr>
              <a:xfrm>
                <a:off x="5289775" y="523375"/>
                <a:ext cx="39300" cy="30775"/>
              </a:xfrm>
              <a:custGeom>
                <a:rect b="b" l="l" r="r" t="t"/>
                <a:pathLst>
                  <a:path extrusionOk="0" h="1231" w="1572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4"/>
              <p:cNvSpPr/>
              <p:nvPr/>
            </p:nvSpPr>
            <p:spPr>
              <a:xfrm>
                <a:off x="5542550" y="510750"/>
                <a:ext cx="71375" cy="56000"/>
              </a:xfrm>
              <a:custGeom>
                <a:rect b="b" l="l" r="r" t="t"/>
                <a:pathLst>
                  <a:path extrusionOk="0" h="2240" w="2855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4"/>
              <p:cNvSpPr/>
              <p:nvPr/>
            </p:nvSpPr>
            <p:spPr>
              <a:xfrm>
                <a:off x="5562625" y="523375"/>
                <a:ext cx="39200" cy="30775"/>
              </a:xfrm>
              <a:custGeom>
                <a:rect b="b" l="l" r="r" t="t"/>
                <a:pathLst>
                  <a:path extrusionOk="0" h="1231" w="1568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4"/>
              <p:cNvSpPr/>
              <p:nvPr/>
            </p:nvSpPr>
            <p:spPr>
              <a:xfrm>
                <a:off x="6162925" y="2271700"/>
                <a:ext cx="28875" cy="50475"/>
              </a:xfrm>
              <a:custGeom>
                <a:rect b="b" l="l" r="r" t="t"/>
                <a:pathLst>
                  <a:path extrusionOk="0" h="2019" w="1155">
                    <a:moveTo>
                      <a:pt x="577" y="0"/>
                    </a:moveTo>
                    <a:cubicBezTo>
                      <a:pt x="258" y="0"/>
                      <a:pt x="1" y="257"/>
                      <a:pt x="1" y="572"/>
                    </a:cubicBezTo>
                    <a:lnTo>
                      <a:pt x="1" y="1442"/>
                    </a:lnTo>
                    <a:cubicBezTo>
                      <a:pt x="1" y="1762"/>
                      <a:pt x="258" y="2019"/>
                      <a:pt x="577" y="2019"/>
                    </a:cubicBezTo>
                    <a:cubicBezTo>
                      <a:pt x="897" y="2019"/>
                      <a:pt x="1154" y="1762"/>
                      <a:pt x="1154" y="1442"/>
                    </a:cubicBezTo>
                    <a:lnTo>
                      <a:pt x="1154" y="572"/>
                    </a:lnTo>
                    <a:cubicBezTo>
                      <a:pt x="1154" y="257"/>
                      <a:pt x="897" y="0"/>
                      <a:pt x="577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"/>
              <p:cNvSpPr/>
              <p:nvPr/>
            </p:nvSpPr>
            <p:spPr>
              <a:xfrm>
                <a:off x="5936900" y="2271700"/>
                <a:ext cx="28750" cy="50475"/>
              </a:xfrm>
              <a:custGeom>
                <a:rect b="b" l="l" r="r" t="t"/>
                <a:pathLst>
                  <a:path extrusionOk="0" h="2019" w="1150">
                    <a:moveTo>
                      <a:pt x="573" y="0"/>
                    </a:moveTo>
                    <a:cubicBezTo>
                      <a:pt x="258" y="0"/>
                      <a:pt x="0" y="257"/>
                      <a:pt x="0" y="572"/>
                    </a:cubicBezTo>
                    <a:lnTo>
                      <a:pt x="0" y="1442"/>
                    </a:lnTo>
                    <a:cubicBezTo>
                      <a:pt x="0" y="1762"/>
                      <a:pt x="258" y="2019"/>
                      <a:pt x="573" y="2019"/>
                    </a:cubicBezTo>
                    <a:cubicBezTo>
                      <a:pt x="893" y="2019"/>
                      <a:pt x="1150" y="1762"/>
                      <a:pt x="1150" y="1442"/>
                    </a:cubicBezTo>
                    <a:lnTo>
                      <a:pt x="1150" y="572"/>
                    </a:lnTo>
                    <a:cubicBezTo>
                      <a:pt x="1150" y="257"/>
                      <a:pt x="893" y="0"/>
                      <a:pt x="573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4"/>
              <p:cNvSpPr/>
              <p:nvPr/>
            </p:nvSpPr>
            <p:spPr>
              <a:xfrm>
                <a:off x="6229625" y="2039675"/>
                <a:ext cx="39725" cy="147150"/>
              </a:xfrm>
              <a:custGeom>
                <a:rect b="b" l="l" r="r" t="t"/>
                <a:pathLst>
                  <a:path extrusionOk="0" h="5886" w="1589">
                    <a:moveTo>
                      <a:pt x="795" y="0"/>
                    </a:moveTo>
                    <a:cubicBezTo>
                      <a:pt x="355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5" y="5885"/>
                      <a:pt x="795" y="5885"/>
                    </a:cubicBezTo>
                    <a:cubicBezTo>
                      <a:pt x="1234" y="5885"/>
                      <a:pt x="1588" y="5531"/>
                      <a:pt x="1588" y="5091"/>
                    </a:cubicBezTo>
                    <a:lnTo>
                      <a:pt x="1588" y="795"/>
                    </a:lnTo>
                    <a:cubicBezTo>
                      <a:pt x="1588" y="355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"/>
              <p:cNvSpPr/>
              <p:nvPr/>
            </p:nvSpPr>
            <p:spPr>
              <a:xfrm>
                <a:off x="6229625" y="1654975"/>
                <a:ext cx="39725" cy="147250"/>
              </a:xfrm>
              <a:custGeom>
                <a:rect b="b" l="l" r="r" t="t"/>
                <a:pathLst>
                  <a:path extrusionOk="0" h="5890" w="1589">
                    <a:moveTo>
                      <a:pt x="795" y="0"/>
                    </a:moveTo>
                    <a:cubicBezTo>
                      <a:pt x="355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5" y="5890"/>
                      <a:pt x="795" y="5890"/>
                    </a:cubicBezTo>
                    <a:cubicBezTo>
                      <a:pt x="1234" y="5890"/>
                      <a:pt x="1588" y="5535"/>
                      <a:pt x="1588" y="5091"/>
                    </a:cubicBezTo>
                    <a:lnTo>
                      <a:pt x="1588" y="799"/>
                    </a:lnTo>
                    <a:cubicBezTo>
                      <a:pt x="1588" y="360"/>
                      <a:pt x="1234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"/>
              <p:cNvSpPr/>
              <p:nvPr/>
            </p:nvSpPr>
            <p:spPr>
              <a:xfrm>
                <a:off x="5859225" y="2039675"/>
                <a:ext cx="39850" cy="147150"/>
              </a:xfrm>
              <a:custGeom>
                <a:rect b="b" l="l" r="r" t="t"/>
                <a:pathLst>
                  <a:path extrusionOk="0" h="5886" w="1594">
                    <a:moveTo>
                      <a:pt x="795" y="0"/>
                    </a:moveTo>
                    <a:cubicBezTo>
                      <a:pt x="356" y="0"/>
                      <a:pt x="0" y="355"/>
                      <a:pt x="0" y="795"/>
                    </a:cubicBezTo>
                    <a:lnTo>
                      <a:pt x="0" y="5091"/>
                    </a:lnTo>
                    <a:cubicBezTo>
                      <a:pt x="0" y="5531"/>
                      <a:pt x="356" y="5885"/>
                      <a:pt x="795" y="5885"/>
                    </a:cubicBezTo>
                    <a:cubicBezTo>
                      <a:pt x="1235" y="5885"/>
                      <a:pt x="1594" y="5531"/>
                      <a:pt x="1594" y="5091"/>
                    </a:cubicBezTo>
                    <a:lnTo>
                      <a:pt x="1594" y="795"/>
                    </a:lnTo>
                    <a:cubicBezTo>
                      <a:pt x="1594" y="355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"/>
              <p:cNvSpPr/>
              <p:nvPr/>
            </p:nvSpPr>
            <p:spPr>
              <a:xfrm>
                <a:off x="5859225" y="1654975"/>
                <a:ext cx="39850" cy="147250"/>
              </a:xfrm>
              <a:custGeom>
                <a:rect b="b" l="l" r="r" t="t"/>
                <a:pathLst>
                  <a:path extrusionOk="0" h="5890" w="1594">
                    <a:moveTo>
                      <a:pt x="795" y="0"/>
                    </a:moveTo>
                    <a:cubicBezTo>
                      <a:pt x="356" y="0"/>
                      <a:pt x="0" y="360"/>
                      <a:pt x="0" y="799"/>
                    </a:cubicBezTo>
                    <a:lnTo>
                      <a:pt x="0" y="5091"/>
                    </a:lnTo>
                    <a:cubicBezTo>
                      <a:pt x="0" y="5535"/>
                      <a:pt x="356" y="5890"/>
                      <a:pt x="795" y="5890"/>
                    </a:cubicBezTo>
                    <a:cubicBezTo>
                      <a:pt x="1235" y="5890"/>
                      <a:pt x="1594" y="5535"/>
                      <a:pt x="1594" y="5091"/>
                    </a:cubicBezTo>
                    <a:lnTo>
                      <a:pt x="1594" y="799"/>
                    </a:lnTo>
                    <a:cubicBezTo>
                      <a:pt x="1594" y="360"/>
                      <a:pt x="1235" y="0"/>
                      <a:pt x="79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"/>
              <p:cNvSpPr/>
              <p:nvPr/>
            </p:nvSpPr>
            <p:spPr>
              <a:xfrm>
                <a:off x="5872000" y="1481875"/>
                <a:ext cx="384600" cy="823450"/>
              </a:xfrm>
              <a:custGeom>
                <a:rect b="b" l="l" r="r" t="t"/>
                <a:pathLst>
                  <a:path extrusionOk="0" h="32938" w="15384">
                    <a:moveTo>
                      <a:pt x="3551" y="0"/>
                    </a:moveTo>
                    <a:cubicBezTo>
                      <a:pt x="1589" y="0"/>
                      <a:pt x="0" y="1448"/>
                      <a:pt x="0" y="3232"/>
                    </a:cubicBezTo>
                    <a:lnTo>
                      <a:pt x="0" y="29707"/>
                    </a:lnTo>
                    <a:cubicBezTo>
                      <a:pt x="0" y="31491"/>
                      <a:pt x="1589" y="32937"/>
                      <a:pt x="3551" y="32937"/>
                    </a:cubicBezTo>
                    <a:lnTo>
                      <a:pt x="11837" y="32937"/>
                    </a:lnTo>
                    <a:cubicBezTo>
                      <a:pt x="13795" y="32937"/>
                      <a:pt x="15383" y="31491"/>
                      <a:pt x="15383" y="29707"/>
                    </a:cubicBezTo>
                    <a:lnTo>
                      <a:pt x="15383" y="3232"/>
                    </a:lnTo>
                    <a:cubicBezTo>
                      <a:pt x="15383" y="1448"/>
                      <a:pt x="13795" y="0"/>
                      <a:pt x="11837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"/>
              <p:cNvSpPr/>
              <p:nvPr/>
            </p:nvSpPr>
            <p:spPr>
              <a:xfrm>
                <a:off x="5936325" y="1492750"/>
                <a:ext cx="255925" cy="106975"/>
              </a:xfrm>
              <a:custGeom>
                <a:rect b="b" l="l" r="r" t="t"/>
                <a:pathLst>
                  <a:path extrusionOk="0" h="4279" w="10237">
                    <a:moveTo>
                      <a:pt x="2367" y="1"/>
                    </a:moveTo>
                    <a:cubicBezTo>
                      <a:pt x="1062" y="1"/>
                      <a:pt x="1" y="1039"/>
                      <a:pt x="1" y="2326"/>
                    </a:cubicBezTo>
                    <a:lnTo>
                      <a:pt x="1" y="3764"/>
                    </a:lnTo>
                    <a:cubicBezTo>
                      <a:pt x="19" y="3782"/>
                      <a:pt x="32" y="3804"/>
                      <a:pt x="41" y="3830"/>
                    </a:cubicBezTo>
                    <a:lnTo>
                      <a:pt x="272" y="4279"/>
                    </a:lnTo>
                    <a:cubicBezTo>
                      <a:pt x="578" y="4146"/>
                      <a:pt x="924" y="4070"/>
                      <a:pt x="1293" y="4070"/>
                    </a:cubicBezTo>
                    <a:lnTo>
                      <a:pt x="2461" y="4070"/>
                    </a:lnTo>
                    <a:lnTo>
                      <a:pt x="2461" y="1833"/>
                    </a:lnTo>
                    <a:cubicBezTo>
                      <a:pt x="2461" y="1513"/>
                      <a:pt x="2686" y="1257"/>
                      <a:pt x="2966" y="1257"/>
                    </a:cubicBezTo>
                    <a:cubicBezTo>
                      <a:pt x="3241" y="1257"/>
                      <a:pt x="3467" y="1513"/>
                      <a:pt x="3467" y="1833"/>
                    </a:cubicBezTo>
                    <a:lnTo>
                      <a:pt x="3467" y="4070"/>
                    </a:lnTo>
                    <a:lnTo>
                      <a:pt x="6769" y="4070"/>
                    </a:lnTo>
                    <a:lnTo>
                      <a:pt x="6769" y="1833"/>
                    </a:lnTo>
                    <a:cubicBezTo>
                      <a:pt x="6769" y="1513"/>
                      <a:pt x="6996" y="1257"/>
                      <a:pt x="7275" y="1257"/>
                    </a:cubicBezTo>
                    <a:cubicBezTo>
                      <a:pt x="7555" y="1257"/>
                      <a:pt x="7777" y="1513"/>
                      <a:pt x="7777" y="1833"/>
                    </a:cubicBezTo>
                    <a:lnTo>
                      <a:pt x="7777" y="4070"/>
                    </a:lnTo>
                    <a:lnTo>
                      <a:pt x="8944" y="4070"/>
                    </a:lnTo>
                    <a:cubicBezTo>
                      <a:pt x="9313" y="4070"/>
                      <a:pt x="9663" y="4146"/>
                      <a:pt x="9970" y="4279"/>
                    </a:cubicBezTo>
                    <a:lnTo>
                      <a:pt x="10196" y="3830"/>
                    </a:lnTo>
                    <a:cubicBezTo>
                      <a:pt x="10210" y="3804"/>
                      <a:pt x="10223" y="3782"/>
                      <a:pt x="10237" y="3764"/>
                    </a:cubicBezTo>
                    <a:lnTo>
                      <a:pt x="10237" y="2326"/>
                    </a:lnTo>
                    <a:cubicBezTo>
                      <a:pt x="10237" y="1039"/>
                      <a:pt x="9180" y="1"/>
                      <a:pt x="7875" y="1"/>
                    </a:cubicBez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"/>
              <p:cNvSpPr/>
              <p:nvPr/>
            </p:nvSpPr>
            <p:spPr>
              <a:xfrm>
                <a:off x="5997825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6" y="1"/>
                      <a:pt x="1" y="257"/>
                      <a:pt x="1" y="577"/>
                    </a:cubicBezTo>
                    <a:lnTo>
                      <a:pt x="1" y="22903"/>
                    </a:lnTo>
                    <a:cubicBezTo>
                      <a:pt x="1" y="23222"/>
                      <a:pt x="226" y="23479"/>
                      <a:pt x="506" y="23479"/>
                    </a:cubicBezTo>
                    <a:cubicBezTo>
                      <a:pt x="781" y="23479"/>
                      <a:pt x="1007" y="23222"/>
                      <a:pt x="1007" y="22903"/>
                    </a:cubicBezTo>
                    <a:lnTo>
                      <a:pt x="1007" y="577"/>
                    </a:lnTo>
                    <a:cubicBezTo>
                      <a:pt x="1007" y="257"/>
                      <a:pt x="781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"/>
              <p:cNvSpPr/>
              <p:nvPr/>
            </p:nvSpPr>
            <p:spPr>
              <a:xfrm>
                <a:off x="6105550" y="1524150"/>
                <a:ext cx="25200" cy="586975"/>
              </a:xfrm>
              <a:custGeom>
                <a:rect b="b" l="l" r="r" t="t"/>
                <a:pathLst>
                  <a:path extrusionOk="0" h="23479" w="1008">
                    <a:moveTo>
                      <a:pt x="506" y="1"/>
                    </a:moveTo>
                    <a:cubicBezTo>
                      <a:pt x="227" y="1"/>
                      <a:pt x="0" y="257"/>
                      <a:pt x="0" y="577"/>
                    </a:cubicBezTo>
                    <a:lnTo>
                      <a:pt x="0" y="22903"/>
                    </a:lnTo>
                    <a:cubicBezTo>
                      <a:pt x="0" y="23222"/>
                      <a:pt x="227" y="23479"/>
                      <a:pt x="506" y="23479"/>
                    </a:cubicBezTo>
                    <a:cubicBezTo>
                      <a:pt x="786" y="23479"/>
                      <a:pt x="1008" y="23222"/>
                      <a:pt x="1008" y="22903"/>
                    </a:cubicBezTo>
                    <a:lnTo>
                      <a:pt x="1008" y="577"/>
                    </a:lnTo>
                    <a:cubicBezTo>
                      <a:pt x="1008" y="257"/>
                      <a:pt x="786" y="1"/>
                      <a:pt x="50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"/>
              <p:cNvSpPr/>
              <p:nvPr/>
            </p:nvSpPr>
            <p:spPr>
              <a:xfrm>
                <a:off x="5912925" y="1594475"/>
                <a:ext cx="302850" cy="667125"/>
              </a:xfrm>
              <a:custGeom>
                <a:rect b="b" l="l" r="r" t="t"/>
                <a:pathLst>
                  <a:path extrusionOk="0" h="26685" w="12114">
                    <a:moveTo>
                      <a:pt x="2229" y="1"/>
                    </a:moveTo>
                    <a:cubicBezTo>
                      <a:pt x="1000" y="1"/>
                      <a:pt x="1" y="849"/>
                      <a:pt x="1" y="1901"/>
                    </a:cubicBezTo>
                    <a:lnTo>
                      <a:pt x="1" y="24785"/>
                    </a:lnTo>
                    <a:cubicBezTo>
                      <a:pt x="1" y="25832"/>
                      <a:pt x="1000" y="26684"/>
                      <a:pt x="2229" y="26684"/>
                    </a:cubicBezTo>
                    <a:lnTo>
                      <a:pt x="9880" y="26684"/>
                    </a:lnTo>
                    <a:cubicBezTo>
                      <a:pt x="11114" y="26684"/>
                      <a:pt x="12113" y="25832"/>
                      <a:pt x="12113" y="24785"/>
                    </a:cubicBezTo>
                    <a:lnTo>
                      <a:pt x="12113" y="1901"/>
                    </a:lnTo>
                    <a:cubicBezTo>
                      <a:pt x="12113" y="849"/>
                      <a:pt x="11114" y="1"/>
                      <a:pt x="988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"/>
              <p:cNvSpPr/>
              <p:nvPr/>
            </p:nvSpPr>
            <p:spPr>
              <a:xfrm>
                <a:off x="5970175" y="1604375"/>
                <a:ext cx="97350" cy="15425"/>
              </a:xfrm>
              <a:custGeom>
                <a:rect b="b" l="l" r="r" t="t"/>
                <a:pathLst>
                  <a:path extrusionOk="0" h="617" w="3894">
                    <a:moveTo>
                      <a:pt x="1623" y="1"/>
                    </a:moveTo>
                    <a:cubicBezTo>
                      <a:pt x="1472" y="1"/>
                      <a:pt x="1321" y="8"/>
                      <a:pt x="1173" y="27"/>
                    </a:cubicBezTo>
                    <a:cubicBezTo>
                      <a:pt x="1053" y="36"/>
                      <a:pt x="933" y="63"/>
                      <a:pt x="822" y="84"/>
                    </a:cubicBezTo>
                    <a:cubicBezTo>
                      <a:pt x="711" y="107"/>
                      <a:pt x="609" y="156"/>
                      <a:pt x="511" y="187"/>
                    </a:cubicBezTo>
                    <a:cubicBezTo>
                      <a:pt x="418" y="231"/>
                      <a:pt x="334" y="276"/>
                      <a:pt x="267" y="324"/>
                    </a:cubicBezTo>
                    <a:cubicBezTo>
                      <a:pt x="201" y="373"/>
                      <a:pt x="143" y="418"/>
                      <a:pt x="103" y="467"/>
                    </a:cubicBezTo>
                    <a:cubicBezTo>
                      <a:pt x="27" y="564"/>
                      <a:pt x="1" y="617"/>
                      <a:pt x="1" y="617"/>
                    </a:cubicBezTo>
                    <a:cubicBezTo>
                      <a:pt x="1" y="617"/>
                      <a:pt x="68" y="596"/>
                      <a:pt x="165" y="559"/>
                    </a:cubicBezTo>
                    <a:cubicBezTo>
                      <a:pt x="214" y="547"/>
                      <a:pt x="285" y="542"/>
                      <a:pt x="351" y="524"/>
                    </a:cubicBezTo>
                    <a:cubicBezTo>
                      <a:pt x="423" y="516"/>
                      <a:pt x="503" y="516"/>
                      <a:pt x="587" y="506"/>
                    </a:cubicBezTo>
                    <a:cubicBezTo>
                      <a:pt x="634" y="508"/>
                      <a:pt x="679" y="508"/>
                      <a:pt x="726" y="508"/>
                    </a:cubicBezTo>
                    <a:cubicBezTo>
                      <a:pt x="772" y="508"/>
                      <a:pt x="820" y="508"/>
                      <a:pt x="871" y="510"/>
                    </a:cubicBezTo>
                    <a:cubicBezTo>
                      <a:pt x="973" y="516"/>
                      <a:pt x="1080" y="520"/>
                      <a:pt x="1191" y="528"/>
                    </a:cubicBezTo>
                    <a:cubicBezTo>
                      <a:pt x="1412" y="547"/>
                      <a:pt x="1652" y="564"/>
                      <a:pt x="1892" y="577"/>
                    </a:cubicBezTo>
                    <a:cubicBezTo>
                      <a:pt x="2136" y="596"/>
                      <a:pt x="2379" y="604"/>
                      <a:pt x="2615" y="604"/>
                    </a:cubicBezTo>
                    <a:cubicBezTo>
                      <a:pt x="2850" y="604"/>
                      <a:pt x="3072" y="590"/>
                      <a:pt x="3264" y="569"/>
                    </a:cubicBezTo>
                    <a:cubicBezTo>
                      <a:pt x="3454" y="542"/>
                      <a:pt x="3618" y="502"/>
                      <a:pt x="3729" y="467"/>
                    </a:cubicBezTo>
                    <a:cubicBezTo>
                      <a:pt x="3831" y="426"/>
                      <a:pt x="3893" y="395"/>
                      <a:pt x="3893" y="395"/>
                    </a:cubicBezTo>
                    <a:cubicBezTo>
                      <a:pt x="3893" y="395"/>
                      <a:pt x="3827" y="377"/>
                      <a:pt x="3716" y="356"/>
                    </a:cubicBezTo>
                    <a:cubicBezTo>
                      <a:pt x="3663" y="342"/>
                      <a:pt x="3600" y="320"/>
                      <a:pt x="3530" y="303"/>
                    </a:cubicBezTo>
                    <a:cubicBezTo>
                      <a:pt x="3454" y="285"/>
                      <a:pt x="3370" y="258"/>
                      <a:pt x="3281" y="240"/>
                    </a:cubicBezTo>
                    <a:cubicBezTo>
                      <a:pt x="2922" y="147"/>
                      <a:pt x="2438" y="45"/>
                      <a:pt x="1927" y="10"/>
                    </a:cubicBezTo>
                    <a:cubicBezTo>
                      <a:pt x="1825" y="4"/>
                      <a:pt x="1724" y="1"/>
                      <a:pt x="1623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"/>
              <p:cNvSpPr/>
              <p:nvPr/>
            </p:nvSpPr>
            <p:spPr>
              <a:xfrm>
                <a:off x="59054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712" y="1"/>
                    </a:moveTo>
                    <a:cubicBezTo>
                      <a:pt x="624" y="1"/>
                      <a:pt x="534" y="18"/>
                      <a:pt x="449" y="54"/>
                    </a:cubicBezTo>
                    <a:cubicBezTo>
                      <a:pt x="133" y="187"/>
                      <a:pt x="0" y="525"/>
                      <a:pt x="142" y="813"/>
                    </a:cubicBezTo>
                    <a:lnTo>
                      <a:pt x="2317" y="5083"/>
                    </a:lnTo>
                    <a:cubicBezTo>
                      <a:pt x="2424" y="5292"/>
                      <a:pt x="2649" y="5415"/>
                      <a:pt x="2885" y="5415"/>
                    </a:cubicBezTo>
                    <a:cubicBezTo>
                      <a:pt x="2973" y="5415"/>
                      <a:pt x="3063" y="5398"/>
                      <a:pt x="3147" y="5362"/>
                    </a:cubicBezTo>
                    <a:cubicBezTo>
                      <a:pt x="3462" y="5229"/>
                      <a:pt x="3600" y="4892"/>
                      <a:pt x="3453" y="4608"/>
                    </a:cubicBezTo>
                    <a:lnTo>
                      <a:pt x="1278" y="333"/>
                    </a:lnTo>
                    <a:cubicBezTo>
                      <a:pt x="1175" y="124"/>
                      <a:pt x="949" y="1"/>
                      <a:pt x="7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"/>
              <p:cNvSpPr/>
              <p:nvPr/>
            </p:nvSpPr>
            <p:spPr>
              <a:xfrm>
                <a:off x="589397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3342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4"/>
              <p:cNvSpPr/>
              <p:nvPr/>
            </p:nvSpPr>
            <p:spPr>
              <a:xfrm>
                <a:off x="5913950" y="2167850"/>
                <a:ext cx="88000" cy="107975"/>
              </a:xfrm>
              <a:custGeom>
                <a:rect b="b" l="l" r="r" t="t"/>
                <a:pathLst>
                  <a:path extrusionOk="0" h="4319" w="3520">
                    <a:moveTo>
                      <a:pt x="2805" y="0"/>
                    </a:moveTo>
                    <a:cubicBezTo>
                      <a:pt x="2592" y="0"/>
                      <a:pt x="2385" y="98"/>
                      <a:pt x="2268" y="275"/>
                    </a:cubicBezTo>
                    <a:lnTo>
                      <a:pt x="177" y="3456"/>
                    </a:lnTo>
                    <a:cubicBezTo>
                      <a:pt x="0" y="3728"/>
                      <a:pt x="97" y="4079"/>
                      <a:pt x="394" y="4238"/>
                    </a:cubicBezTo>
                    <a:cubicBezTo>
                      <a:pt x="497" y="4296"/>
                      <a:pt x="607" y="4318"/>
                      <a:pt x="714" y="4318"/>
                    </a:cubicBezTo>
                    <a:cubicBezTo>
                      <a:pt x="927" y="4318"/>
                      <a:pt x="1136" y="4220"/>
                      <a:pt x="1256" y="4042"/>
                    </a:cubicBezTo>
                    <a:lnTo>
                      <a:pt x="3342" y="861"/>
                    </a:lnTo>
                    <a:cubicBezTo>
                      <a:pt x="3520" y="590"/>
                      <a:pt x="3422" y="240"/>
                      <a:pt x="3124" y="80"/>
                    </a:cubicBezTo>
                    <a:cubicBezTo>
                      <a:pt x="3024" y="26"/>
                      <a:pt x="2914" y="0"/>
                      <a:pt x="2805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4"/>
              <p:cNvSpPr/>
              <p:nvPr/>
            </p:nvSpPr>
            <p:spPr>
              <a:xfrm>
                <a:off x="5893975" y="1862675"/>
                <a:ext cx="109625" cy="19125"/>
              </a:xfrm>
              <a:custGeom>
                <a:rect b="b" l="l" r="r" t="t"/>
                <a:pathLst>
                  <a:path extrusionOk="0" h="765" w="4385">
                    <a:moveTo>
                      <a:pt x="417" y="1"/>
                    </a:moveTo>
                    <a:cubicBezTo>
                      <a:pt x="187" y="1"/>
                      <a:pt x="0" y="174"/>
                      <a:pt x="0" y="383"/>
                    </a:cubicBezTo>
                    <a:cubicBezTo>
                      <a:pt x="0" y="591"/>
                      <a:pt x="187" y="764"/>
                      <a:pt x="417" y="764"/>
                    </a:cubicBezTo>
                    <a:lnTo>
                      <a:pt x="3968" y="764"/>
                    </a:lnTo>
                    <a:cubicBezTo>
                      <a:pt x="4198" y="764"/>
                      <a:pt x="4385" y="591"/>
                      <a:pt x="4385" y="383"/>
                    </a:cubicBezTo>
                    <a:cubicBezTo>
                      <a:pt x="4385" y="174"/>
                      <a:pt x="4198" y="1"/>
                      <a:pt x="396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"/>
              <p:cNvSpPr/>
              <p:nvPr/>
            </p:nvSpPr>
            <p:spPr>
              <a:xfrm>
                <a:off x="5888750" y="1952125"/>
                <a:ext cx="135825" cy="19100"/>
              </a:xfrm>
              <a:custGeom>
                <a:rect b="b" l="l" r="r" t="t"/>
                <a:pathLst>
                  <a:path extrusionOk="0" h="764" w="5433">
                    <a:moveTo>
                      <a:pt x="417" y="1"/>
                    </a:moveTo>
                    <a:cubicBezTo>
                      <a:pt x="187" y="1"/>
                      <a:pt x="0" y="173"/>
                      <a:pt x="0" y="382"/>
                    </a:cubicBezTo>
                    <a:cubicBezTo>
                      <a:pt x="0" y="591"/>
                      <a:pt x="187" y="763"/>
                      <a:pt x="417" y="763"/>
                    </a:cubicBezTo>
                    <a:lnTo>
                      <a:pt x="5011" y="763"/>
                    </a:lnTo>
                    <a:cubicBezTo>
                      <a:pt x="5247" y="763"/>
                      <a:pt x="5433" y="591"/>
                      <a:pt x="5433" y="382"/>
                    </a:cubicBezTo>
                    <a:cubicBezTo>
                      <a:pt x="5433" y="173"/>
                      <a:pt x="5247" y="1"/>
                      <a:pt x="5011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"/>
              <p:cNvSpPr/>
              <p:nvPr/>
            </p:nvSpPr>
            <p:spPr>
              <a:xfrm>
                <a:off x="5888750" y="2042000"/>
                <a:ext cx="121400" cy="19000"/>
              </a:xfrm>
              <a:custGeom>
                <a:rect b="b" l="l" r="r" t="t"/>
                <a:pathLst>
                  <a:path extrusionOk="0" h="760" w="4856">
                    <a:moveTo>
                      <a:pt x="417" y="1"/>
                    </a:moveTo>
                    <a:cubicBezTo>
                      <a:pt x="187" y="1"/>
                      <a:pt x="0" y="169"/>
                      <a:pt x="0" y="382"/>
                    </a:cubicBezTo>
                    <a:cubicBezTo>
                      <a:pt x="0" y="591"/>
                      <a:pt x="187" y="759"/>
                      <a:pt x="417" y="759"/>
                    </a:cubicBezTo>
                    <a:lnTo>
                      <a:pt x="4438" y="759"/>
                    </a:lnTo>
                    <a:cubicBezTo>
                      <a:pt x="4669" y="759"/>
                      <a:pt x="4856" y="591"/>
                      <a:pt x="4856" y="382"/>
                    </a:cubicBezTo>
                    <a:cubicBezTo>
                      <a:pt x="4856" y="169"/>
                      <a:pt x="4669" y="1"/>
                      <a:pt x="4438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4"/>
              <p:cNvSpPr/>
              <p:nvPr/>
            </p:nvSpPr>
            <p:spPr>
              <a:xfrm>
                <a:off x="5888750" y="2138100"/>
                <a:ext cx="121400" cy="19100"/>
              </a:xfrm>
              <a:custGeom>
                <a:rect b="b" l="l" r="r" t="t"/>
                <a:pathLst>
                  <a:path extrusionOk="0" h="764" w="4856">
                    <a:moveTo>
                      <a:pt x="417" y="0"/>
                    </a:moveTo>
                    <a:cubicBezTo>
                      <a:pt x="187" y="0"/>
                      <a:pt x="0" y="173"/>
                      <a:pt x="0" y="381"/>
                    </a:cubicBezTo>
                    <a:cubicBezTo>
                      <a:pt x="0" y="590"/>
                      <a:pt x="187" y="764"/>
                      <a:pt x="417" y="764"/>
                    </a:cubicBezTo>
                    <a:lnTo>
                      <a:pt x="4438" y="764"/>
                    </a:lnTo>
                    <a:cubicBezTo>
                      <a:pt x="4669" y="764"/>
                      <a:pt x="4856" y="590"/>
                      <a:pt x="4856" y="381"/>
                    </a:cubicBezTo>
                    <a:cubicBezTo>
                      <a:pt x="4856" y="173"/>
                      <a:pt x="4669" y="0"/>
                      <a:pt x="4438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4"/>
              <p:cNvSpPr/>
              <p:nvPr/>
            </p:nvSpPr>
            <p:spPr>
              <a:xfrm>
                <a:off x="6133300" y="1580175"/>
                <a:ext cx="90000" cy="135400"/>
              </a:xfrm>
              <a:custGeom>
                <a:rect b="b" l="l" r="r" t="t"/>
                <a:pathLst>
                  <a:path extrusionOk="0" h="5416" w="3600">
                    <a:moveTo>
                      <a:pt x="2886" y="1"/>
                    </a:moveTo>
                    <a:cubicBezTo>
                      <a:pt x="2651" y="1"/>
                      <a:pt x="2424" y="124"/>
                      <a:pt x="2317" y="333"/>
                    </a:cubicBezTo>
                    <a:lnTo>
                      <a:pt x="142" y="4608"/>
                    </a:lnTo>
                    <a:cubicBezTo>
                      <a:pt x="0" y="4892"/>
                      <a:pt x="133" y="5229"/>
                      <a:pt x="449" y="5362"/>
                    </a:cubicBezTo>
                    <a:cubicBezTo>
                      <a:pt x="533" y="5398"/>
                      <a:pt x="621" y="5415"/>
                      <a:pt x="711" y="5415"/>
                    </a:cubicBezTo>
                    <a:cubicBezTo>
                      <a:pt x="950" y="5415"/>
                      <a:pt x="1176" y="5292"/>
                      <a:pt x="1283" y="5083"/>
                    </a:cubicBezTo>
                    <a:lnTo>
                      <a:pt x="3454" y="813"/>
                    </a:lnTo>
                    <a:cubicBezTo>
                      <a:pt x="3600" y="525"/>
                      <a:pt x="3462" y="187"/>
                      <a:pt x="3147" y="54"/>
                    </a:cubicBezTo>
                    <a:cubicBezTo>
                      <a:pt x="3063" y="18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"/>
              <p:cNvSpPr/>
              <p:nvPr/>
            </p:nvSpPr>
            <p:spPr>
              <a:xfrm>
                <a:off x="6140625" y="1761825"/>
                <a:ext cx="94000" cy="19000"/>
              </a:xfrm>
              <a:custGeom>
                <a:rect b="b" l="l" r="r" t="t"/>
                <a:pathLst>
                  <a:path extrusionOk="0" h="760" w="3760">
                    <a:moveTo>
                      <a:pt x="418" y="1"/>
                    </a:moveTo>
                    <a:cubicBezTo>
                      <a:pt x="191" y="1"/>
                      <a:pt x="0" y="169"/>
                      <a:pt x="0" y="382"/>
                    </a:cubicBezTo>
                    <a:cubicBezTo>
                      <a:pt x="0" y="591"/>
                      <a:pt x="191" y="759"/>
                      <a:pt x="418" y="759"/>
                    </a:cubicBezTo>
                    <a:lnTo>
                      <a:pt x="3343" y="759"/>
                    </a:lnTo>
                    <a:cubicBezTo>
                      <a:pt x="3573" y="759"/>
                      <a:pt x="3759" y="591"/>
                      <a:pt x="3759" y="382"/>
                    </a:cubicBezTo>
                    <a:cubicBezTo>
                      <a:pt x="3759" y="169"/>
                      <a:pt x="3573" y="1"/>
                      <a:pt x="3343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"/>
              <p:cNvSpPr/>
              <p:nvPr/>
            </p:nvSpPr>
            <p:spPr>
              <a:xfrm>
                <a:off x="6126750" y="2167850"/>
                <a:ext cx="87900" cy="107975"/>
              </a:xfrm>
              <a:custGeom>
                <a:rect b="b" l="l" r="r" t="t"/>
                <a:pathLst>
                  <a:path extrusionOk="0" h="4319" w="3516">
                    <a:moveTo>
                      <a:pt x="712" y="0"/>
                    </a:moveTo>
                    <a:cubicBezTo>
                      <a:pt x="602" y="0"/>
                      <a:pt x="492" y="26"/>
                      <a:pt x="391" y="80"/>
                    </a:cubicBezTo>
                    <a:cubicBezTo>
                      <a:pt x="98" y="240"/>
                      <a:pt x="0" y="590"/>
                      <a:pt x="174" y="861"/>
                    </a:cubicBezTo>
                    <a:lnTo>
                      <a:pt x="2264" y="4042"/>
                    </a:lnTo>
                    <a:cubicBezTo>
                      <a:pt x="2380" y="4220"/>
                      <a:pt x="2588" y="4318"/>
                      <a:pt x="2801" y="4318"/>
                    </a:cubicBezTo>
                    <a:cubicBezTo>
                      <a:pt x="2912" y="4318"/>
                      <a:pt x="3023" y="4296"/>
                      <a:pt x="3126" y="4238"/>
                    </a:cubicBezTo>
                    <a:cubicBezTo>
                      <a:pt x="3423" y="4079"/>
                      <a:pt x="3515" y="3728"/>
                      <a:pt x="3339" y="3456"/>
                    </a:cubicBezTo>
                    <a:lnTo>
                      <a:pt x="1252" y="275"/>
                    </a:lnTo>
                    <a:cubicBezTo>
                      <a:pt x="1135" y="98"/>
                      <a:pt x="926" y="0"/>
                      <a:pt x="712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4"/>
              <p:cNvSpPr/>
              <p:nvPr/>
            </p:nvSpPr>
            <p:spPr>
              <a:xfrm>
                <a:off x="6124975" y="1862675"/>
                <a:ext cx="109650" cy="19125"/>
              </a:xfrm>
              <a:custGeom>
                <a:rect b="b" l="l" r="r" t="t"/>
                <a:pathLst>
                  <a:path extrusionOk="0" h="765" w="4386">
                    <a:moveTo>
                      <a:pt x="417" y="1"/>
                    </a:moveTo>
                    <a:cubicBezTo>
                      <a:pt x="187" y="1"/>
                      <a:pt x="1" y="174"/>
                      <a:pt x="1" y="383"/>
                    </a:cubicBezTo>
                    <a:cubicBezTo>
                      <a:pt x="1" y="591"/>
                      <a:pt x="187" y="764"/>
                      <a:pt x="417" y="764"/>
                    </a:cubicBezTo>
                    <a:lnTo>
                      <a:pt x="3969" y="764"/>
                    </a:lnTo>
                    <a:cubicBezTo>
                      <a:pt x="4199" y="764"/>
                      <a:pt x="4385" y="591"/>
                      <a:pt x="4385" y="383"/>
                    </a:cubicBezTo>
                    <a:cubicBezTo>
                      <a:pt x="4385" y="174"/>
                      <a:pt x="4199" y="1"/>
                      <a:pt x="396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4"/>
              <p:cNvSpPr/>
              <p:nvPr/>
            </p:nvSpPr>
            <p:spPr>
              <a:xfrm>
                <a:off x="6104100" y="1952125"/>
                <a:ext cx="135750" cy="19100"/>
              </a:xfrm>
              <a:custGeom>
                <a:rect b="b" l="l" r="r" t="t"/>
                <a:pathLst>
                  <a:path extrusionOk="0" h="764" w="5430">
                    <a:moveTo>
                      <a:pt x="418" y="1"/>
                    </a:moveTo>
                    <a:cubicBezTo>
                      <a:pt x="187" y="1"/>
                      <a:pt x="1" y="173"/>
                      <a:pt x="1" y="382"/>
                    </a:cubicBezTo>
                    <a:cubicBezTo>
                      <a:pt x="1" y="591"/>
                      <a:pt x="187" y="763"/>
                      <a:pt x="418" y="763"/>
                    </a:cubicBezTo>
                    <a:lnTo>
                      <a:pt x="5012" y="763"/>
                    </a:lnTo>
                    <a:cubicBezTo>
                      <a:pt x="5243" y="763"/>
                      <a:pt x="5429" y="591"/>
                      <a:pt x="5429" y="382"/>
                    </a:cubicBezTo>
                    <a:cubicBezTo>
                      <a:pt x="5429" y="173"/>
                      <a:pt x="5243" y="1"/>
                      <a:pt x="5012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"/>
              <p:cNvSpPr/>
              <p:nvPr/>
            </p:nvSpPr>
            <p:spPr>
              <a:xfrm>
                <a:off x="6118425" y="2042000"/>
                <a:ext cx="121425" cy="19000"/>
              </a:xfrm>
              <a:custGeom>
                <a:rect b="b" l="l" r="r" t="t"/>
                <a:pathLst>
                  <a:path extrusionOk="0" h="760" w="4857">
                    <a:moveTo>
                      <a:pt x="417" y="1"/>
                    </a:moveTo>
                    <a:cubicBezTo>
                      <a:pt x="192" y="1"/>
                      <a:pt x="1" y="169"/>
                      <a:pt x="1" y="382"/>
                    </a:cubicBezTo>
                    <a:cubicBezTo>
                      <a:pt x="1" y="591"/>
                      <a:pt x="192" y="759"/>
                      <a:pt x="417" y="759"/>
                    </a:cubicBezTo>
                    <a:lnTo>
                      <a:pt x="4439" y="759"/>
                    </a:lnTo>
                    <a:cubicBezTo>
                      <a:pt x="4670" y="759"/>
                      <a:pt x="4856" y="591"/>
                      <a:pt x="4856" y="382"/>
                    </a:cubicBezTo>
                    <a:cubicBezTo>
                      <a:pt x="4856" y="169"/>
                      <a:pt x="4670" y="1"/>
                      <a:pt x="4439" y="1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"/>
              <p:cNvSpPr/>
              <p:nvPr/>
            </p:nvSpPr>
            <p:spPr>
              <a:xfrm>
                <a:off x="6118425" y="2138100"/>
                <a:ext cx="121425" cy="19100"/>
              </a:xfrm>
              <a:custGeom>
                <a:rect b="b" l="l" r="r" t="t"/>
                <a:pathLst>
                  <a:path extrusionOk="0" h="764" w="4857">
                    <a:moveTo>
                      <a:pt x="417" y="0"/>
                    </a:moveTo>
                    <a:cubicBezTo>
                      <a:pt x="192" y="0"/>
                      <a:pt x="1" y="173"/>
                      <a:pt x="1" y="381"/>
                    </a:cubicBezTo>
                    <a:cubicBezTo>
                      <a:pt x="1" y="590"/>
                      <a:pt x="192" y="764"/>
                      <a:pt x="417" y="764"/>
                    </a:cubicBezTo>
                    <a:lnTo>
                      <a:pt x="4439" y="764"/>
                    </a:lnTo>
                    <a:cubicBezTo>
                      <a:pt x="4670" y="764"/>
                      <a:pt x="4856" y="590"/>
                      <a:pt x="4856" y="381"/>
                    </a:cubicBezTo>
                    <a:cubicBezTo>
                      <a:pt x="4856" y="173"/>
                      <a:pt x="4670" y="0"/>
                      <a:pt x="4439" y="0"/>
                    </a:cubicBez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4"/>
              <p:cNvSpPr/>
              <p:nvPr/>
            </p:nvSpPr>
            <p:spPr>
              <a:xfrm>
                <a:off x="5950975" y="1665725"/>
                <a:ext cx="226725" cy="553925"/>
              </a:xfrm>
              <a:custGeom>
                <a:rect b="b" l="l" r="r" t="t"/>
                <a:pathLst>
                  <a:path extrusionOk="0" h="22157" w="9069">
                    <a:moveTo>
                      <a:pt x="1" y="0"/>
                    </a:moveTo>
                    <a:lnTo>
                      <a:pt x="1" y="22157"/>
                    </a:lnTo>
                    <a:lnTo>
                      <a:pt x="9069" y="22157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DAB4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"/>
              <p:cNvSpPr/>
              <p:nvPr/>
            </p:nvSpPr>
            <p:spPr>
              <a:xfrm>
                <a:off x="5970300" y="1686250"/>
                <a:ext cx="188000" cy="512900"/>
              </a:xfrm>
              <a:custGeom>
                <a:rect b="b" l="l" r="r" t="t"/>
                <a:pathLst>
                  <a:path extrusionOk="0" h="20516" w="7520">
                    <a:moveTo>
                      <a:pt x="0" y="1"/>
                    </a:moveTo>
                    <a:lnTo>
                      <a:pt x="0" y="20515"/>
                    </a:lnTo>
                    <a:lnTo>
                      <a:pt x="7519" y="20515"/>
                    </a:lnTo>
                    <a:lnTo>
                      <a:pt x="7519" y="1"/>
                    </a:lnTo>
                    <a:close/>
                  </a:path>
                </a:pathLst>
              </a:custGeom>
              <a:solidFill>
                <a:srgbClr val="E6CB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"/>
              <p:cNvSpPr/>
              <p:nvPr/>
            </p:nvSpPr>
            <p:spPr>
              <a:xfrm>
                <a:off x="5850550" y="1624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1"/>
                    </a:moveTo>
                    <a:lnTo>
                      <a:pt x="1" y="1385"/>
                    </a:lnTo>
                    <a:lnTo>
                      <a:pt x="1" y="1900"/>
                    </a:lnTo>
                    <a:lnTo>
                      <a:pt x="1901" y="1740"/>
                    </a:lnTo>
                    <a:lnTo>
                      <a:pt x="1901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"/>
              <p:cNvSpPr/>
              <p:nvPr/>
            </p:nvSpPr>
            <p:spPr>
              <a:xfrm>
                <a:off x="6230500" y="1624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1"/>
                    </a:moveTo>
                    <a:lnTo>
                      <a:pt x="0" y="1740"/>
                    </a:lnTo>
                    <a:lnTo>
                      <a:pt x="1900" y="1900"/>
                    </a:lnTo>
                    <a:lnTo>
                      <a:pt x="1900" y="13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C94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"/>
              <p:cNvSpPr/>
              <p:nvPr/>
            </p:nvSpPr>
            <p:spPr>
              <a:xfrm>
                <a:off x="5887850" y="1682250"/>
                <a:ext cx="11025" cy="533400"/>
              </a:xfrm>
              <a:custGeom>
                <a:rect b="b" l="l" r="r" t="t"/>
                <a:pathLst>
                  <a:path extrusionOk="0" h="21336" w="441">
                    <a:moveTo>
                      <a:pt x="223" y="1"/>
                    </a:moveTo>
                    <a:cubicBezTo>
                      <a:pt x="98" y="1"/>
                      <a:pt x="0" y="99"/>
                      <a:pt x="0" y="218"/>
                    </a:cubicBezTo>
                    <a:lnTo>
                      <a:pt x="0" y="21119"/>
                    </a:lnTo>
                    <a:cubicBezTo>
                      <a:pt x="0" y="21239"/>
                      <a:pt x="98" y="21336"/>
                      <a:pt x="223" y="21336"/>
                    </a:cubicBezTo>
                    <a:cubicBezTo>
                      <a:pt x="342" y="21336"/>
                      <a:pt x="440" y="21239"/>
                      <a:pt x="440" y="21119"/>
                    </a:cubicBezTo>
                    <a:lnTo>
                      <a:pt x="440" y="18998"/>
                    </a:lnTo>
                    <a:cubicBezTo>
                      <a:pt x="219" y="18988"/>
                      <a:pt x="36" y="18820"/>
                      <a:pt x="36" y="18615"/>
                    </a:cubicBezTo>
                    <a:cubicBezTo>
                      <a:pt x="36" y="18412"/>
                      <a:pt x="219" y="18243"/>
                      <a:pt x="440" y="18238"/>
                    </a:cubicBezTo>
                    <a:lnTo>
                      <a:pt x="440" y="15149"/>
                    </a:lnTo>
                    <a:cubicBezTo>
                      <a:pt x="219" y="15141"/>
                      <a:pt x="36" y="14977"/>
                      <a:pt x="36" y="14772"/>
                    </a:cubicBezTo>
                    <a:cubicBezTo>
                      <a:pt x="36" y="14563"/>
                      <a:pt x="219" y="14399"/>
                      <a:pt x="440" y="14391"/>
                    </a:cubicBezTo>
                    <a:lnTo>
                      <a:pt x="440" y="11558"/>
                    </a:lnTo>
                    <a:cubicBezTo>
                      <a:pt x="219" y="11550"/>
                      <a:pt x="36" y="11382"/>
                      <a:pt x="36" y="11177"/>
                    </a:cubicBezTo>
                    <a:cubicBezTo>
                      <a:pt x="36" y="10973"/>
                      <a:pt x="219" y="10804"/>
                      <a:pt x="440" y="10796"/>
                    </a:cubicBezTo>
                    <a:lnTo>
                      <a:pt x="440" y="7920"/>
                    </a:lnTo>
                    <a:cubicBezTo>
                      <a:pt x="325" y="7853"/>
                      <a:pt x="245" y="7733"/>
                      <a:pt x="245" y="7600"/>
                    </a:cubicBezTo>
                    <a:cubicBezTo>
                      <a:pt x="245" y="7467"/>
                      <a:pt x="325" y="7347"/>
                      <a:pt x="440" y="7280"/>
                    </a:cubicBezTo>
                    <a:lnTo>
                      <a:pt x="440" y="3885"/>
                    </a:lnTo>
                    <a:cubicBezTo>
                      <a:pt x="325" y="3819"/>
                      <a:pt x="245" y="3698"/>
                      <a:pt x="245" y="3565"/>
                    </a:cubicBezTo>
                    <a:cubicBezTo>
                      <a:pt x="245" y="3428"/>
                      <a:pt x="325" y="3313"/>
                      <a:pt x="440" y="3241"/>
                    </a:cubicBezTo>
                    <a:lnTo>
                      <a:pt x="440" y="218"/>
                    </a:lnTo>
                    <a:cubicBezTo>
                      <a:pt x="440" y="99"/>
                      <a:pt x="342" y="1"/>
                      <a:pt x="223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"/>
              <p:cNvSpPr/>
              <p:nvPr/>
            </p:nvSpPr>
            <p:spPr>
              <a:xfrm>
                <a:off x="589397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195" y="0"/>
                    </a:moveTo>
                    <a:cubicBezTo>
                      <a:pt x="80" y="72"/>
                      <a:pt x="0" y="187"/>
                      <a:pt x="0" y="324"/>
                    </a:cubicBezTo>
                    <a:cubicBezTo>
                      <a:pt x="0" y="457"/>
                      <a:pt x="80" y="578"/>
                      <a:pt x="195" y="644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"/>
              <p:cNvSpPr/>
              <p:nvPr/>
            </p:nvSpPr>
            <p:spPr>
              <a:xfrm>
                <a:off x="589397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195" y="0"/>
                    </a:moveTo>
                    <a:cubicBezTo>
                      <a:pt x="80" y="67"/>
                      <a:pt x="0" y="187"/>
                      <a:pt x="0" y="320"/>
                    </a:cubicBezTo>
                    <a:cubicBezTo>
                      <a:pt x="0" y="453"/>
                      <a:pt x="80" y="573"/>
                      <a:pt x="195" y="640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"/>
              <p:cNvSpPr/>
              <p:nvPr/>
            </p:nvSpPr>
            <p:spPr>
              <a:xfrm>
                <a:off x="5888750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404" y="1"/>
                    </a:moveTo>
                    <a:cubicBezTo>
                      <a:pt x="183" y="9"/>
                      <a:pt x="0" y="178"/>
                      <a:pt x="0" y="382"/>
                    </a:cubicBezTo>
                    <a:cubicBezTo>
                      <a:pt x="0" y="587"/>
                      <a:pt x="183" y="755"/>
                      <a:pt x="404" y="763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"/>
              <p:cNvSpPr/>
              <p:nvPr/>
            </p:nvSpPr>
            <p:spPr>
              <a:xfrm>
                <a:off x="5888750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1"/>
                    </a:moveTo>
                    <a:cubicBezTo>
                      <a:pt x="183" y="9"/>
                      <a:pt x="0" y="173"/>
                      <a:pt x="0" y="382"/>
                    </a:cubicBezTo>
                    <a:cubicBezTo>
                      <a:pt x="0" y="587"/>
                      <a:pt x="183" y="751"/>
                      <a:pt x="404" y="759"/>
                    </a:cubicBezTo>
                    <a:lnTo>
                      <a:pt x="404" y="1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"/>
              <p:cNvSpPr/>
              <p:nvPr/>
            </p:nvSpPr>
            <p:spPr>
              <a:xfrm>
                <a:off x="5888750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404" y="0"/>
                    </a:moveTo>
                    <a:cubicBezTo>
                      <a:pt x="183" y="5"/>
                      <a:pt x="0" y="174"/>
                      <a:pt x="0" y="377"/>
                    </a:cubicBezTo>
                    <a:cubicBezTo>
                      <a:pt x="0" y="582"/>
                      <a:pt x="183" y="750"/>
                      <a:pt x="404" y="760"/>
                    </a:cubicBezTo>
                    <a:lnTo>
                      <a:pt x="404" y="0"/>
                    </a:ln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"/>
              <p:cNvSpPr/>
              <p:nvPr/>
            </p:nvSpPr>
            <p:spPr>
              <a:xfrm>
                <a:off x="6229725" y="1682250"/>
                <a:ext cx="11000" cy="533400"/>
              </a:xfrm>
              <a:custGeom>
                <a:rect b="b" l="l" r="r" t="t"/>
                <a:pathLst>
                  <a:path extrusionOk="0" h="21336" w="440">
                    <a:moveTo>
                      <a:pt x="222" y="1"/>
                    </a:moveTo>
                    <a:cubicBezTo>
                      <a:pt x="103" y="1"/>
                      <a:pt x="0" y="99"/>
                      <a:pt x="0" y="218"/>
                    </a:cubicBezTo>
                    <a:lnTo>
                      <a:pt x="0" y="3241"/>
                    </a:lnTo>
                    <a:cubicBezTo>
                      <a:pt x="120" y="3313"/>
                      <a:pt x="195" y="3428"/>
                      <a:pt x="195" y="3565"/>
                    </a:cubicBezTo>
                    <a:cubicBezTo>
                      <a:pt x="195" y="3698"/>
                      <a:pt x="120" y="3819"/>
                      <a:pt x="0" y="3885"/>
                    </a:cubicBezTo>
                    <a:lnTo>
                      <a:pt x="0" y="7280"/>
                    </a:lnTo>
                    <a:cubicBezTo>
                      <a:pt x="120" y="7347"/>
                      <a:pt x="195" y="7467"/>
                      <a:pt x="195" y="7600"/>
                    </a:cubicBezTo>
                    <a:cubicBezTo>
                      <a:pt x="195" y="7733"/>
                      <a:pt x="120" y="7853"/>
                      <a:pt x="0" y="7920"/>
                    </a:cubicBezTo>
                    <a:lnTo>
                      <a:pt x="0" y="10796"/>
                    </a:lnTo>
                    <a:cubicBezTo>
                      <a:pt x="226" y="10804"/>
                      <a:pt x="404" y="10973"/>
                      <a:pt x="404" y="11177"/>
                    </a:cubicBezTo>
                    <a:cubicBezTo>
                      <a:pt x="404" y="11382"/>
                      <a:pt x="226" y="11550"/>
                      <a:pt x="0" y="11558"/>
                    </a:cubicBezTo>
                    <a:lnTo>
                      <a:pt x="0" y="14391"/>
                    </a:lnTo>
                    <a:cubicBezTo>
                      <a:pt x="226" y="14395"/>
                      <a:pt x="404" y="14563"/>
                      <a:pt x="404" y="14772"/>
                    </a:cubicBezTo>
                    <a:cubicBezTo>
                      <a:pt x="404" y="14977"/>
                      <a:pt x="226" y="15145"/>
                      <a:pt x="0" y="15149"/>
                    </a:cubicBezTo>
                    <a:lnTo>
                      <a:pt x="0" y="18238"/>
                    </a:lnTo>
                    <a:cubicBezTo>
                      <a:pt x="226" y="18243"/>
                      <a:pt x="404" y="18412"/>
                      <a:pt x="404" y="18615"/>
                    </a:cubicBezTo>
                    <a:cubicBezTo>
                      <a:pt x="404" y="18820"/>
                      <a:pt x="226" y="18988"/>
                      <a:pt x="0" y="18998"/>
                    </a:cubicBezTo>
                    <a:lnTo>
                      <a:pt x="0" y="21119"/>
                    </a:lnTo>
                    <a:cubicBezTo>
                      <a:pt x="0" y="21239"/>
                      <a:pt x="103" y="21336"/>
                      <a:pt x="222" y="21336"/>
                    </a:cubicBezTo>
                    <a:cubicBezTo>
                      <a:pt x="342" y="21336"/>
                      <a:pt x="439" y="21239"/>
                      <a:pt x="439" y="21119"/>
                    </a:cubicBezTo>
                    <a:lnTo>
                      <a:pt x="439" y="218"/>
                    </a:lnTo>
                    <a:cubicBezTo>
                      <a:pt x="439" y="99"/>
                      <a:pt x="342" y="1"/>
                      <a:pt x="222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"/>
              <p:cNvSpPr/>
              <p:nvPr/>
            </p:nvSpPr>
            <p:spPr>
              <a:xfrm>
                <a:off x="6229725" y="1763275"/>
                <a:ext cx="4900" cy="16100"/>
              </a:xfrm>
              <a:custGeom>
                <a:rect b="b" l="l" r="r" t="t"/>
                <a:pathLst>
                  <a:path extrusionOk="0" h="644" w="196">
                    <a:moveTo>
                      <a:pt x="0" y="0"/>
                    </a:moveTo>
                    <a:lnTo>
                      <a:pt x="0" y="644"/>
                    </a:lnTo>
                    <a:cubicBezTo>
                      <a:pt x="120" y="578"/>
                      <a:pt x="195" y="457"/>
                      <a:pt x="195" y="324"/>
                    </a:cubicBezTo>
                    <a:cubicBezTo>
                      <a:pt x="195" y="187"/>
                      <a:pt x="120" y="72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4"/>
              <p:cNvSpPr/>
              <p:nvPr/>
            </p:nvSpPr>
            <p:spPr>
              <a:xfrm>
                <a:off x="6229725" y="1864250"/>
                <a:ext cx="4900" cy="16000"/>
              </a:xfrm>
              <a:custGeom>
                <a:rect b="b" l="l" r="r" t="t"/>
                <a:pathLst>
                  <a:path extrusionOk="0" h="640" w="196">
                    <a:moveTo>
                      <a:pt x="0" y="0"/>
                    </a:moveTo>
                    <a:lnTo>
                      <a:pt x="0" y="640"/>
                    </a:lnTo>
                    <a:cubicBezTo>
                      <a:pt x="120" y="573"/>
                      <a:pt x="195" y="453"/>
                      <a:pt x="195" y="320"/>
                    </a:cubicBezTo>
                    <a:cubicBezTo>
                      <a:pt x="195" y="187"/>
                      <a:pt x="120" y="67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"/>
              <p:cNvSpPr/>
              <p:nvPr/>
            </p:nvSpPr>
            <p:spPr>
              <a:xfrm>
                <a:off x="6229725" y="1952125"/>
                <a:ext cx="10125" cy="19100"/>
              </a:xfrm>
              <a:custGeom>
                <a:rect b="b" l="l" r="r" t="t"/>
                <a:pathLst>
                  <a:path extrusionOk="0" h="764" w="405">
                    <a:moveTo>
                      <a:pt x="0" y="1"/>
                    </a:moveTo>
                    <a:lnTo>
                      <a:pt x="0" y="763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8"/>
                      <a:pt x="226" y="9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"/>
              <p:cNvSpPr/>
              <p:nvPr/>
            </p:nvSpPr>
            <p:spPr>
              <a:xfrm>
                <a:off x="6229725" y="20420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1"/>
                    </a:moveTo>
                    <a:lnTo>
                      <a:pt x="0" y="759"/>
                    </a:lnTo>
                    <a:cubicBezTo>
                      <a:pt x="226" y="755"/>
                      <a:pt x="404" y="587"/>
                      <a:pt x="404" y="382"/>
                    </a:cubicBezTo>
                    <a:cubicBezTo>
                      <a:pt x="404" y="173"/>
                      <a:pt x="226" y="5"/>
                      <a:pt x="0" y="1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"/>
              <p:cNvSpPr/>
              <p:nvPr/>
            </p:nvSpPr>
            <p:spPr>
              <a:xfrm>
                <a:off x="6229725" y="2138200"/>
                <a:ext cx="10125" cy="19000"/>
              </a:xfrm>
              <a:custGeom>
                <a:rect b="b" l="l" r="r" t="t"/>
                <a:pathLst>
                  <a:path extrusionOk="0" h="760" w="405">
                    <a:moveTo>
                      <a:pt x="0" y="0"/>
                    </a:moveTo>
                    <a:lnTo>
                      <a:pt x="0" y="760"/>
                    </a:lnTo>
                    <a:cubicBezTo>
                      <a:pt x="226" y="750"/>
                      <a:pt x="404" y="582"/>
                      <a:pt x="404" y="377"/>
                    </a:cubicBezTo>
                    <a:cubicBezTo>
                      <a:pt x="404" y="174"/>
                      <a:pt x="226" y="5"/>
                      <a:pt x="0" y="0"/>
                    </a:cubicBezTo>
                    <a:close/>
                  </a:path>
                </a:pathLst>
              </a:custGeom>
              <a:solidFill>
                <a:srgbClr val="BFA1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"/>
              <p:cNvSpPr/>
              <p:nvPr/>
            </p:nvSpPr>
            <p:spPr>
              <a:xfrm>
                <a:off x="5875850" y="1481950"/>
                <a:ext cx="71400" cy="55925"/>
              </a:xfrm>
              <a:custGeom>
                <a:rect b="b" l="l" r="r" t="t"/>
                <a:pathLst>
                  <a:path extrusionOk="0" h="2237" w="2856">
                    <a:moveTo>
                      <a:pt x="2172" y="0"/>
                    </a:moveTo>
                    <a:cubicBezTo>
                      <a:pt x="1812" y="0"/>
                      <a:pt x="1353" y="346"/>
                      <a:pt x="1058" y="530"/>
                    </a:cubicBezTo>
                    <a:cubicBezTo>
                      <a:pt x="503" y="872"/>
                      <a:pt x="1" y="1373"/>
                      <a:pt x="494" y="1964"/>
                    </a:cubicBezTo>
                    <a:cubicBezTo>
                      <a:pt x="656" y="2158"/>
                      <a:pt x="831" y="2236"/>
                      <a:pt x="1008" y="2236"/>
                    </a:cubicBezTo>
                    <a:cubicBezTo>
                      <a:pt x="1484" y="2236"/>
                      <a:pt x="1975" y="1671"/>
                      <a:pt x="2270" y="1289"/>
                    </a:cubicBezTo>
                    <a:cubicBezTo>
                      <a:pt x="2563" y="916"/>
                      <a:pt x="2856" y="566"/>
                      <a:pt x="2504" y="153"/>
                    </a:cubicBezTo>
                    <a:cubicBezTo>
                      <a:pt x="2414" y="44"/>
                      <a:pt x="2299" y="0"/>
                      <a:pt x="2172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"/>
              <p:cNvSpPr/>
              <p:nvPr/>
            </p:nvSpPr>
            <p:spPr>
              <a:xfrm>
                <a:off x="588797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1193" y="0"/>
                    </a:moveTo>
                    <a:cubicBezTo>
                      <a:pt x="995" y="0"/>
                      <a:pt x="742" y="192"/>
                      <a:pt x="581" y="293"/>
                    </a:cubicBezTo>
                    <a:cubicBezTo>
                      <a:pt x="275" y="479"/>
                      <a:pt x="1" y="755"/>
                      <a:pt x="271" y="1079"/>
                    </a:cubicBezTo>
                    <a:cubicBezTo>
                      <a:pt x="360" y="1188"/>
                      <a:pt x="457" y="1232"/>
                      <a:pt x="555" y="1232"/>
                    </a:cubicBezTo>
                    <a:cubicBezTo>
                      <a:pt x="816" y="1232"/>
                      <a:pt x="1086" y="921"/>
                      <a:pt x="1247" y="711"/>
                    </a:cubicBezTo>
                    <a:cubicBezTo>
                      <a:pt x="1407" y="506"/>
                      <a:pt x="1566" y="311"/>
                      <a:pt x="1376" y="84"/>
                    </a:cubicBezTo>
                    <a:cubicBezTo>
                      <a:pt x="1326" y="24"/>
                      <a:pt x="1263" y="0"/>
                      <a:pt x="119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"/>
              <p:cNvSpPr/>
              <p:nvPr/>
            </p:nvSpPr>
            <p:spPr>
              <a:xfrm>
                <a:off x="6181450" y="1481950"/>
                <a:ext cx="71250" cy="55925"/>
              </a:xfrm>
              <a:custGeom>
                <a:rect b="b" l="l" r="r" t="t"/>
                <a:pathLst>
                  <a:path extrusionOk="0" h="2237" w="2850">
                    <a:moveTo>
                      <a:pt x="679" y="0"/>
                    </a:moveTo>
                    <a:cubicBezTo>
                      <a:pt x="552" y="0"/>
                      <a:pt x="437" y="44"/>
                      <a:pt x="346" y="153"/>
                    </a:cubicBezTo>
                    <a:cubicBezTo>
                      <a:pt x="0" y="566"/>
                      <a:pt x="293" y="916"/>
                      <a:pt x="582" y="1289"/>
                    </a:cubicBezTo>
                    <a:cubicBezTo>
                      <a:pt x="876" y="1671"/>
                      <a:pt x="1366" y="2236"/>
                      <a:pt x="1843" y="2236"/>
                    </a:cubicBezTo>
                    <a:cubicBezTo>
                      <a:pt x="2020" y="2236"/>
                      <a:pt x="2195" y="2158"/>
                      <a:pt x="2357" y="1964"/>
                    </a:cubicBezTo>
                    <a:cubicBezTo>
                      <a:pt x="2850" y="1373"/>
                      <a:pt x="2349" y="872"/>
                      <a:pt x="1794" y="530"/>
                    </a:cubicBezTo>
                    <a:cubicBezTo>
                      <a:pt x="1499" y="346"/>
                      <a:pt x="1039" y="0"/>
                      <a:pt x="67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"/>
              <p:cNvSpPr/>
              <p:nvPr/>
            </p:nvSpPr>
            <p:spPr>
              <a:xfrm>
                <a:off x="6201425" y="1494525"/>
                <a:ext cx="39175" cy="30800"/>
              </a:xfrm>
              <a:custGeom>
                <a:rect b="b" l="l" r="r" t="t"/>
                <a:pathLst>
                  <a:path extrusionOk="0" h="1232" w="1567">
                    <a:moveTo>
                      <a:pt x="374" y="0"/>
                    </a:moveTo>
                    <a:cubicBezTo>
                      <a:pt x="305" y="0"/>
                      <a:pt x="242" y="24"/>
                      <a:pt x="192" y="84"/>
                    </a:cubicBezTo>
                    <a:cubicBezTo>
                      <a:pt x="0" y="311"/>
                      <a:pt x="160" y="506"/>
                      <a:pt x="320" y="711"/>
                    </a:cubicBezTo>
                    <a:cubicBezTo>
                      <a:pt x="482" y="921"/>
                      <a:pt x="751" y="1232"/>
                      <a:pt x="1013" y="1232"/>
                    </a:cubicBezTo>
                    <a:cubicBezTo>
                      <a:pt x="1110" y="1232"/>
                      <a:pt x="1207" y="1188"/>
                      <a:pt x="1296" y="1079"/>
                    </a:cubicBezTo>
                    <a:cubicBezTo>
                      <a:pt x="1567" y="755"/>
                      <a:pt x="1292" y="479"/>
                      <a:pt x="985" y="293"/>
                    </a:cubicBezTo>
                    <a:cubicBezTo>
                      <a:pt x="825" y="192"/>
                      <a:pt x="572" y="0"/>
                      <a:pt x="37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4"/>
              <p:cNvSpPr/>
              <p:nvPr/>
            </p:nvSpPr>
            <p:spPr>
              <a:xfrm>
                <a:off x="677365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9" y="0"/>
                    </a:moveTo>
                    <a:cubicBezTo>
                      <a:pt x="289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9" y="2126"/>
                      <a:pt x="639" y="2126"/>
                    </a:cubicBezTo>
                    <a:cubicBezTo>
                      <a:pt x="990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90" y="0"/>
                      <a:pt x="63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4"/>
              <p:cNvSpPr/>
              <p:nvPr/>
            </p:nvSpPr>
            <p:spPr>
              <a:xfrm>
                <a:off x="6583800" y="2232075"/>
                <a:ext cx="31875" cy="53175"/>
              </a:xfrm>
              <a:custGeom>
                <a:rect b="b" l="l" r="r" t="t"/>
                <a:pathLst>
                  <a:path extrusionOk="0" h="2127" w="1275">
                    <a:moveTo>
                      <a:pt x="635" y="0"/>
                    </a:moveTo>
                    <a:cubicBezTo>
                      <a:pt x="284" y="0"/>
                      <a:pt x="0" y="285"/>
                      <a:pt x="0" y="639"/>
                    </a:cubicBezTo>
                    <a:lnTo>
                      <a:pt x="0" y="1487"/>
                    </a:lnTo>
                    <a:cubicBezTo>
                      <a:pt x="0" y="1842"/>
                      <a:pt x="284" y="2126"/>
                      <a:pt x="635" y="2126"/>
                    </a:cubicBezTo>
                    <a:cubicBezTo>
                      <a:pt x="986" y="2126"/>
                      <a:pt x="1274" y="1842"/>
                      <a:pt x="1274" y="1487"/>
                    </a:cubicBezTo>
                    <a:lnTo>
                      <a:pt x="1274" y="639"/>
                    </a:lnTo>
                    <a:cubicBezTo>
                      <a:pt x="1274" y="285"/>
                      <a:pt x="986" y="0"/>
                      <a:pt x="63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"/>
              <p:cNvSpPr/>
              <p:nvPr/>
            </p:nvSpPr>
            <p:spPr>
              <a:xfrm>
                <a:off x="6838125" y="2012375"/>
                <a:ext cx="41500" cy="137625"/>
              </a:xfrm>
              <a:custGeom>
                <a:rect b="b" l="l" r="r" t="t"/>
                <a:pathLst>
                  <a:path extrusionOk="0" h="5505" w="1660">
                    <a:moveTo>
                      <a:pt x="830" y="0"/>
                    </a:moveTo>
                    <a:cubicBezTo>
                      <a:pt x="373" y="0"/>
                      <a:pt x="0" y="369"/>
                      <a:pt x="0" y="830"/>
                    </a:cubicBezTo>
                    <a:lnTo>
                      <a:pt x="0" y="4674"/>
                    </a:lnTo>
                    <a:cubicBezTo>
                      <a:pt x="0" y="5136"/>
                      <a:pt x="373" y="5504"/>
                      <a:pt x="830" y="5504"/>
                    </a:cubicBezTo>
                    <a:cubicBezTo>
                      <a:pt x="1291" y="5504"/>
                      <a:pt x="1660" y="5136"/>
                      <a:pt x="1660" y="4674"/>
                    </a:cubicBezTo>
                    <a:lnTo>
                      <a:pt x="1660" y="830"/>
                    </a:lnTo>
                    <a:cubicBezTo>
                      <a:pt x="1660" y="369"/>
                      <a:pt x="1291" y="0"/>
                      <a:pt x="830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"/>
              <p:cNvSpPr/>
              <p:nvPr/>
            </p:nvSpPr>
            <p:spPr>
              <a:xfrm>
                <a:off x="6840100" y="1665725"/>
                <a:ext cx="41525" cy="137725"/>
              </a:xfrm>
              <a:custGeom>
                <a:rect b="b" l="l" r="r" t="t"/>
                <a:pathLst>
                  <a:path extrusionOk="0" h="5509" w="1661">
                    <a:moveTo>
                      <a:pt x="831" y="0"/>
                    </a:moveTo>
                    <a:cubicBezTo>
                      <a:pt x="370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0" y="5509"/>
                      <a:pt x="831" y="5509"/>
                    </a:cubicBezTo>
                    <a:cubicBezTo>
                      <a:pt x="1288" y="5509"/>
                      <a:pt x="1661" y="5136"/>
                      <a:pt x="1661" y="4674"/>
                    </a:cubicBezTo>
                    <a:lnTo>
                      <a:pt x="1661" y="831"/>
                    </a:lnTo>
                    <a:cubicBezTo>
                      <a:pt x="1661" y="369"/>
                      <a:pt x="1288" y="0"/>
                      <a:pt x="831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"/>
              <p:cNvSpPr/>
              <p:nvPr/>
            </p:nvSpPr>
            <p:spPr>
              <a:xfrm>
                <a:off x="6509650" y="2012375"/>
                <a:ext cx="41550" cy="137625"/>
              </a:xfrm>
              <a:custGeom>
                <a:rect b="b" l="l" r="r" t="t"/>
                <a:pathLst>
                  <a:path extrusionOk="0" h="5505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0"/>
                    </a:cubicBezTo>
                    <a:lnTo>
                      <a:pt x="1" y="4674"/>
                    </a:lnTo>
                    <a:cubicBezTo>
                      <a:pt x="1" y="5136"/>
                      <a:pt x="374" y="5504"/>
                      <a:pt x="832" y="5504"/>
                    </a:cubicBezTo>
                    <a:cubicBezTo>
                      <a:pt x="1289" y="5504"/>
                      <a:pt x="1661" y="5136"/>
                      <a:pt x="1661" y="4674"/>
                    </a:cubicBezTo>
                    <a:lnTo>
                      <a:pt x="1661" y="830"/>
                    </a:lnTo>
                    <a:cubicBezTo>
                      <a:pt x="1661" y="369"/>
                      <a:pt x="1289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"/>
              <p:cNvSpPr/>
              <p:nvPr/>
            </p:nvSpPr>
            <p:spPr>
              <a:xfrm>
                <a:off x="6507650" y="1665725"/>
                <a:ext cx="41550" cy="137725"/>
              </a:xfrm>
              <a:custGeom>
                <a:rect b="b" l="l" r="r" t="t"/>
                <a:pathLst>
                  <a:path extrusionOk="0" h="5509" w="1662">
                    <a:moveTo>
                      <a:pt x="832" y="0"/>
                    </a:moveTo>
                    <a:cubicBezTo>
                      <a:pt x="374" y="0"/>
                      <a:pt x="1" y="369"/>
                      <a:pt x="1" y="831"/>
                    </a:cubicBezTo>
                    <a:lnTo>
                      <a:pt x="1" y="4674"/>
                    </a:lnTo>
                    <a:cubicBezTo>
                      <a:pt x="1" y="5136"/>
                      <a:pt x="374" y="5509"/>
                      <a:pt x="832" y="5509"/>
                    </a:cubicBezTo>
                    <a:cubicBezTo>
                      <a:pt x="1293" y="5509"/>
                      <a:pt x="1662" y="5136"/>
                      <a:pt x="1662" y="4674"/>
                    </a:cubicBezTo>
                    <a:lnTo>
                      <a:pt x="1662" y="831"/>
                    </a:lnTo>
                    <a:cubicBezTo>
                      <a:pt x="1662" y="369"/>
                      <a:pt x="1293" y="0"/>
                      <a:pt x="83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"/>
              <p:cNvSpPr/>
              <p:nvPr/>
            </p:nvSpPr>
            <p:spPr>
              <a:xfrm>
                <a:off x="6520550" y="1511400"/>
                <a:ext cx="348525" cy="764425"/>
              </a:xfrm>
              <a:custGeom>
                <a:rect b="b" l="l" r="r" t="t"/>
                <a:pathLst>
                  <a:path extrusionOk="0" h="30577" w="13941">
                    <a:moveTo>
                      <a:pt x="4749" y="0"/>
                    </a:moveTo>
                    <a:cubicBezTo>
                      <a:pt x="3698" y="0"/>
                      <a:pt x="0" y="1176"/>
                      <a:pt x="0" y="4368"/>
                    </a:cubicBezTo>
                    <a:lnTo>
                      <a:pt x="191" y="26967"/>
                    </a:lnTo>
                    <a:cubicBezTo>
                      <a:pt x="191" y="28020"/>
                      <a:pt x="2938" y="30576"/>
                      <a:pt x="3991" y="30576"/>
                    </a:cubicBezTo>
                    <a:lnTo>
                      <a:pt x="9942" y="30576"/>
                    </a:lnTo>
                    <a:cubicBezTo>
                      <a:pt x="10989" y="30576"/>
                      <a:pt x="13737" y="28020"/>
                      <a:pt x="13737" y="26967"/>
                    </a:cubicBezTo>
                    <a:lnTo>
                      <a:pt x="13928" y="4368"/>
                    </a:lnTo>
                    <a:cubicBezTo>
                      <a:pt x="13941" y="1273"/>
                      <a:pt x="10231" y="0"/>
                      <a:pt x="9178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"/>
              <p:cNvSpPr/>
              <p:nvPr/>
            </p:nvSpPr>
            <p:spPr>
              <a:xfrm>
                <a:off x="6569250" y="1528150"/>
                <a:ext cx="251025" cy="232475"/>
              </a:xfrm>
              <a:custGeom>
                <a:rect b="b" l="l" r="r" t="t"/>
                <a:pathLst>
                  <a:path extrusionOk="0" h="9299" w="10041">
                    <a:moveTo>
                      <a:pt x="3422" y="0"/>
                    </a:moveTo>
                    <a:cubicBezTo>
                      <a:pt x="2664" y="0"/>
                      <a:pt x="1" y="853"/>
                      <a:pt x="1" y="3147"/>
                    </a:cubicBezTo>
                    <a:lnTo>
                      <a:pt x="54" y="9299"/>
                    </a:lnTo>
                    <a:cubicBezTo>
                      <a:pt x="386" y="8752"/>
                      <a:pt x="990" y="8385"/>
                      <a:pt x="1678" y="8385"/>
                    </a:cubicBezTo>
                    <a:lnTo>
                      <a:pt x="2650" y="8385"/>
                    </a:lnTo>
                    <a:lnTo>
                      <a:pt x="2650" y="4284"/>
                    </a:lnTo>
                    <a:cubicBezTo>
                      <a:pt x="2650" y="3236"/>
                      <a:pt x="3498" y="2383"/>
                      <a:pt x="4550" y="2383"/>
                    </a:cubicBezTo>
                    <a:lnTo>
                      <a:pt x="5300" y="2383"/>
                    </a:lnTo>
                    <a:cubicBezTo>
                      <a:pt x="6352" y="2383"/>
                      <a:pt x="7199" y="3236"/>
                      <a:pt x="7199" y="4284"/>
                    </a:cubicBezTo>
                    <a:lnTo>
                      <a:pt x="7199" y="8385"/>
                    </a:lnTo>
                    <a:lnTo>
                      <a:pt x="8354" y="8385"/>
                    </a:lnTo>
                    <a:cubicBezTo>
                      <a:pt x="9041" y="8385"/>
                      <a:pt x="9645" y="8752"/>
                      <a:pt x="9979" y="9299"/>
                    </a:cubicBezTo>
                    <a:lnTo>
                      <a:pt x="10032" y="3147"/>
                    </a:lnTo>
                    <a:cubicBezTo>
                      <a:pt x="10040" y="919"/>
                      <a:pt x="7369" y="0"/>
                      <a:pt x="6614" y="0"/>
                    </a:cubicBez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"/>
              <p:cNvSpPr/>
              <p:nvPr/>
            </p:nvSpPr>
            <p:spPr>
              <a:xfrm>
                <a:off x="6635475" y="1587725"/>
                <a:ext cx="113775" cy="386600"/>
              </a:xfrm>
              <a:custGeom>
                <a:rect b="b" l="l" r="r" t="t"/>
                <a:pathLst>
                  <a:path extrusionOk="0" h="15464" w="4551">
                    <a:moveTo>
                      <a:pt x="1901" y="0"/>
                    </a:moveTo>
                    <a:cubicBezTo>
                      <a:pt x="849" y="0"/>
                      <a:pt x="1" y="853"/>
                      <a:pt x="1" y="1901"/>
                    </a:cubicBezTo>
                    <a:lnTo>
                      <a:pt x="1" y="13565"/>
                    </a:lnTo>
                    <a:cubicBezTo>
                      <a:pt x="1" y="14616"/>
                      <a:pt x="849" y="15464"/>
                      <a:pt x="1901" y="15464"/>
                    </a:cubicBezTo>
                    <a:lnTo>
                      <a:pt x="2651" y="15464"/>
                    </a:lnTo>
                    <a:cubicBezTo>
                      <a:pt x="3703" y="15464"/>
                      <a:pt x="4550" y="14616"/>
                      <a:pt x="4550" y="13565"/>
                    </a:cubicBezTo>
                    <a:lnTo>
                      <a:pt x="4550" y="1901"/>
                    </a:lnTo>
                    <a:cubicBezTo>
                      <a:pt x="4550" y="853"/>
                      <a:pt x="3703" y="0"/>
                      <a:pt x="2651" y="0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"/>
              <p:cNvSpPr/>
              <p:nvPr/>
            </p:nvSpPr>
            <p:spPr>
              <a:xfrm>
                <a:off x="6563725" y="1737750"/>
                <a:ext cx="261875" cy="420225"/>
              </a:xfrm>
              <a:custGeom>
                <a:rect b="b" l="l" r="r" t="t"/>
                <a:pathLst>
                  <a:path extrusionOk="0" h="16809" w="10475">
                    <a:moveTo>
                      <a:pt x="1899" y="1"/>
                    </a:moveTo>
                    <a:cubicBezTo>
                      <a:pt x="852" y="1"/>
                      <a:pt x="0" y="853"/>
                      <a:pt x="0" y="1900"/>
                    </a:cubicBezTo>
                    <a:lnTo>
                      <a:pt x="0" y="14908"/>
                    </a:lnTo>
                    <a:cubicBezTo>
                      <a:pt x="0" y="15957"/>
                      <a:pt x="852" y="16809"/>
                      <a:pt x="1899" y="16809"/>
                    </a:cubicBezTo>
                    <a:lnTo>
                      <a:pt x="8575" y="16809"/>
                    </a:lnTo>
                    <a:cubicBezTo>
                      <a:pt x="9622" y="16809"/>
                      <a:pt x="10474" y="15957"/>
                      <a:pt x="10474" y="14908"/>
                    </a:cubicBezTo>
                    <a:lnTo>
                      <a:pt x="10474" y="1900"/>
                    </a:lnTo>
                    <a:cubicBezTo>
                      <a:pt x="10474" y="853"/>
                      <a:pt x="9622" y="1"/>
                      <a:pt x="8575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"/>
              <p:cNvSpPr/>
              <p:nvPr/>
            </p:nvSpPr>
            <p:spPr>
              <a:xfrm>
                <a:off x="6533750" y="1765375"/>
                <a:ext cx="108200" cy="130625"/>
              </a:xfrm>
              <a:custGeom>
                <a:rect b="b" l="l" r="r" t="t"/>
                <a:pathLst>
                  <a:path extrusionOk="0" h="5225" w="4328">
                    <a:moveTo>
                      <a:pt x="643" y="1"/>
                    </a:moveTo>
                    <a:cubicBezTo>
                      <a:pt x="524" y="1"/>
                      <a:pt x="405" y="38"/>
                      <a:pt x="302" y="115"/>
                    </a:cubicBezTo>
                    <a:cubicBezTo>
                      <a:pt x="49" y="302"/>
                      <a:pt x="1" y="658"/>
                      <a:pt x="187" y="910"/>
                    </a:cubicBezTo>
                    <a:lnTo>
                      <a:pt x="3227" y="4994"/>
                    </a:lnTo>
                    <a:cubicBezTo>
                      <a:pt x="3338" y="5144"/>
                      <a:pt x="3506" y="5224"/>
                      <a:pt x="3684" y="5224"/>
                    </a:cubicBezTo>
                    <a:cubicBezTo>
                      <a:pt x="3799" y="5224"/>
                      <a:pt x="3920" y="5189"/>
                      <a:pt x="4022" y="5113"/>
                    </a:cubicBezTo>
                    <a:cubicBezTo>
                      <a:pt x="4274" y="4923"/>
                      <a:pt x="4328" y="4568"/>
                      <a:pt x="4137" y="4314"/>
                    </a:cubicBezTo>
                    <a:lnTo>
                      <a:pt x="1101" y="232"/>
                    </a:lnTo>
                    <a:cubicBezTo>
                      <a:pt x="988" y="81"/>
                      <a:pt x="816" y="1"/>
                      <a:pt x="643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"/>
              <p:cNvSpPr/>
              <p:nvPr/>
            </p:nvSpPr>
            <p:spPr>
              <a:xfrm>
                <a:off x="6547275" y="2052675"/>
                <a:ext cx="81050" cy="110400"/>
              </a:xfrm>
              <a:custGeom>
                <a:rect b="b" l="l" r="r" t="t"/>
                <a:pathLst>
                  <a:path extrusionOk="0" h="4416" w="3242">
                    <a:moveTo>
                      <a:pt x="2812" y="1"/>
                    </a:moveTo>
                    <a:cubicBezTo>
                      <a:pt x="2688" y="1"/>
                      <a:pt x="2565" y="62"/>
                      <a:pt x="2490" y="172"/>
                    </a:cubicBezTo>
                    <a:lnTo>
                      <a:pt x="116" y="3829"/>
                    </a:lnTo>
                    <a:cubicBezTo>
                      <a:pt x="1" y="4007"/>
                      <a:pt x="50" y="4243"/>
                      <a:pt x="227" y="4353"/>
                    </a:cubicBezTo>
                    <a:cubicBezTo>
                      <a:pt x="294" y="4398"/>
                      <a:pt x="365" y="4415"/>
                      <a:pt x="436" y="4415"/>
                    </a:cubicBezTo>
                    <a:cubicBezTo>
                      <a:pt x="560" y="4415"/>
                      <a:pt x="680" y="4353"/>
                      <a:pt x="755" y="4243"/>
                    </a:cubicBezTo>
                    <a:lnTo>
                      <a:pt x="3125" y="586"/>
                    </a:lnTo>
                    <a:cubicBezTo>
                      <a:pt x="3241" y="412"/>
                      <a:pt x="3192" y="177"/>
                      <a:pt x="3014" y="62"/>
                    </a:cubicBezTo>
                    <a:cubicBezTo>
                      <a:pt x="2952" y="20"/>
                      <a:pt x="2882" y="1"/>
                      <a:pt x="2812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"/>
              <p:cNvSpPr/>
              <p:nvPr/>
            </p:nvSpPr>
            <p:spPr>
              <a:xfrm>
                <a:off x="6540275" y="1974300"/>
                <a:ext cx="86725" cy="19000"/>
              </a:xfrm>
              <a:custGeom>
                <a:rect b="b" l="l" r="r" t="t"/>
                <a:pathLst>
                  <a:path extrusionOk="0" h="760" w="3469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090" y="759"/>
                    </a:lnTo>
                    <a:cubicBezTo>
                      <a:pt x="3299" y="759"/>
                      <a:pt x="3468" y="591"/>
                      <a:pt x="3468" y="382"/>
                    </a:cubicBezTo>
                    <a:cubicBezTo>
                      <a:pt x="3468" y="169"/>
                      <a:pt x="3299" y="1"/>
                      <a:pt x="309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"/>
              <p:cNvSpPr/>
              <p:nvPr/>
            </p:nvSpPr>
            <p:spPr>
              <a:xfrm>
                <a:off x="6747325" y="1765375"/>
                <a:ext cx="108325" cy="130625"/>
              </a:xfrm>
              <a:custGeom>
                <a:rect b="b" l="l" r="r" t="t"/>
                <a:pathLst>
                  <a:path extrusionOk="0" h="5225" w="4333">
                    <a:moveTo>
                      <a:pt x="3687" y="1"/>
                    </a:moveTo>
                    <a:cubicBezTo>
                      <a:pt x="3513" y="1"/>
                      <a:pt x="3342" y="81"/>
                      <a:pt x="3228" y="232"/>
                    </a:cubicBezTo>
                    <a:lnTo>
                      <a:pt x="193" y="4314"/>
                    </a:lnTo>
                    <a:cubicBezTo>
                      <a:pt x="1" y="4568"/>
                      <a:pt x="54" y="4923"/>
                      <a:pt x="308" y="5113"/>
                    </a:cubicBezTo>
                    <a:cubicBezTo>
                      <a:pt x="410" y="5189"/>
                      <a:pt x="529" y="5224"/>
                      <a:pt x="645" y="5224"/>
                    </a:cubicBezTo>
                    <a:cubicBezTo>
                      <a:pt x="822" y="5224"/>
                      <a:pt x="991" y="5144"/>
                      <a:pt x="1106" y="4994"/>
                    </a:cubicBezTo>
                    <a:lnTo>
                      <a:pt x="4142" y="910"/>
                    </a:lnTo>
                    <a:cubicBezTo>
                      <a:pt x="4333" y="658"/>
                      <a:pt x="4280" y="302"/>
                      <a:pt x="4027" y="115"/>
                    </a:cubicBezTo>
                    <a:cubicBezTo>
                      <a:pt x="3924" y="38"/>
                      <a:pt x="3805" y="1"/>
                      <a:pt x="3687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"/>
              <p:cNvSpPr/>
              <p:nvPr/>
            </p:nvSpPr>
            <p:spPr>
              <a:xfrm>
                <a:off x="6761000" y="2052675"/>
                <a:ext cx="81025" cy="110400"/>
              </a:xfrm>
              <a:custGeom>
                <a:rect b="b" l="l" r="r" t="t"/>
                <a:pathLst>
                  <a:path extrusionOk="0" h="4416" w="3241">
                    <a:moveTo>
                      <a:pt x="430" y="1"/>
                    </a:moveTo>
                    <a:cubicBezTo>
                      <a:pt x="359" y="1"/>
                      <a:pt x="289" y="20"/>
                      <a:pt x="226" y="62"/>
                    </a:cubicBezTo>
                    <a:cubicBezTo>
                      <a:pt x="49" y="177"/>
                      <a:pt x="0" y="412"/>
                      <a:pt x="115" y="586"/>
                    </a:cubicBezTo>
                    <a:lnTo>
                      <a:pt x="2490" y="4243"/>
                    </a:lnTo>
                    <a:cubicBezTo>
                      <a:pt x="2561" y="4353"/>
                      <a:pt x="2681" y="4415"/>
                      <a:pt x="2805" y="4415"/>
                    </a:cubicBezTo>
                    <a:cubicBezTo>
                      <a:pt x="2876" y="4415"/>
                      <a:pt x="2952" y="4398"/>
                      <a:pt x="3014" y="4353"/>
                    </a:cubicBezTo>
                    <a:cubicBezTo>
                      <a:pt x="3192" y="4243"/>
                      <a:pt x="3241" y="4007"/>
                      <a:pt x="3125" y="3829"/>
                    </a:cubicBezTo>
                    <a:lnTo>
                      <a:pt x="750" y="172"/>
                    </a:lnTo>
                    <a:cubicBezTo>
                      <a:pt x="677" y="62"/>
                      <a:pt x="554" y="1"/>
                      <a:pt x="430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"/>
              <p:cNvSpPr/>
              <p:nvPr/>
            </p:nvSpPr>
            <p:spPr>
              <a:xfrm>
                <a:off x="6762325" y="1974300"/>
                <a:ext cx="86675" cy="19000"/>
              </a:xfrm>
              <a:custGeom>
                <a:rect b="b" l="l" r="r" t="t"/>
                <a:pathLst>
                  <a:path extrusionOk="0" h="760" w="3467">
                    <a:moveTo>
                      <a:pt x="378" y="1"/>
                    </a:moveTo>
                    <a:cubicBezTo>
                      <a:pt x="169" y="1"/>
                      <a:pt x="1" y="169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085" y="759"/>
                    </a:lnTo>
                    <a:cubicBezTo>
                      <a:pt x="3298" y="759"/>
                      <a:pt x="3467" y="591"/>
                      <a:pt x="3467" y="382"/>
                    </a:cubicBezTo>
                    <a:cubicBezTo>
                      <a:pt x="3467" y="169"/>
                      <a:pt x="3298" y="1"/>
                      <a:pt x="3085" y="1"/>
                    </a:cubicBez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"/>
              <p:cNvSpPr/>
              <p:nvPr/>
            </p:nvSpPr>
            <p:spPr>
              <a:xfrm>
                <a:off x="6595775" y="1844500"/>
                <a:ext cx="197875" cy="250125"/>
              </a:xfrm>
              <a:custGeom>
                <a:rect b="b" l="l" r="r" t="t"/>
                <a:pathLst>
                  <a:path extrusionOk="0" h="10005" w="7915">
                    <a:moveTo>
                      <a:pt x="1" y="0"/>
                    </a:moveTo>
                    <a:lnTo>
                      <a:pt x="1" y="10005"/>
                    </a:lnTo>
                    <a:lnTo>
                      <a:pt x="7914" y="10005"/>
                    </a:lnTo>
                    <a:lnTo>
                      <a:pt x="7914" y="0"/>
                    </a:lnTo>
                    <a:close/>
                  </a:path>
                </a:pathLst>
              </a:custGeom>
              <a:solidFill>
                <a:srgbClr val="7F7D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"/>
              <p:cNvSpPr/>
              <p:nvPr/>
            </p:nvSpPr>
            <p:spPr>
              <a:xfrm>
                <a:off x="6615525" y="1869575"/>
                <a:ext cx="158250" cy="200075"/>
              </a:xfrm>
              <a:custGeom>
                <a:rect b="b" l="l" r="r" t="t"/>
                <a:pathLst>
                  <a:path extrusionOk="0" h="8003" w="6330">
                    <a:moveTo>
                      <a:pt x="0" y="1"/>
                    </a:moveTo>
                    <a:lnTo>
                      <a:pt x="0" y="8002"/>
                    </a:lnTo>
                    <a:lnTo>
                      <a:pt x="6329" y="8002"/>
                    </a:lnTo>
                    <a:lnTo>
                      <a:pt x="6329" y="1"/>
                    </a:lnTo>
                    <a:close/>
                  </a:path>
                </a:pathLst>
              </a:custGeom>
              <a:solidFill>
                <a:srgbClr val="908D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"/>
              <p:cNvSpPr/>
              <p:nvPr/>
            </p:nvSpPr>
            <p:spPr>
              <a:xfrm>
                <a:off x="6589175" y="1753475"/>
                <a:ext cx="80175" cy="17450"/>
              </a:xfrm>
              <a:custGeom>
                <a:rect b="b" l="l" r="r" t="t"/>
                <a:pathLst>
                  <a:path extrusionOk="0" h="698" w="3207">
                    <a:moveTo>
                      <a:pt x="1475" y="1"/>
                    </a:moveTo>
                    <a:cubicBezTo>
                      <a:pt x="1071" y="1"/>
                      <a:pt x="655" y="69"/>
                      <a:pt x="357" y="237"/>
                    </a:cubicBezTo>
                    <a:cubicBezTo>
                      <a:pt x="277" y="277"/>
                      <a:pt x="211" y="330"/>
                      <a:pt x="158" y="384"/>
                    </a:cubicBezTo>
                    <a:cubicBezTo>
                      <a:pt x="101" y="432"/>
                      <a:pt x="64" y="494"/>
                      <a:pt x="42" y="538"/>
                    </a:cubicBezTo>
                    <a:cubicBezTo>
                      <a:pt x="0" y="636"/>
                      <a:pt x="10" y="693"/>
                      <a:pt x="7" y="698"/>
                    </a:cubicBezTo>
                    <a:lnTo>
                      <a:pt x="7" y="698"/>
                    </a:lnTo>
                    <a:cubicBezTo>
                      <a:pt x="10" y="696"/>
                      <a:pt x="23" y="688"/>
                      <a:pt x="38" y="671"/>
                    </a:cubicBezTo>
                    <a:cubicBezTo>
                      <a:pt x="56" y="654"/>
                      <a:pt x="91" y="636"/>
                      <a:pt x="127" y="614"/>
                    </a:cubicBezTo>
                    <a:cubicBezTo>
                      <a:pt x="167" y="597"/>
                      <a:pt x="211" y="583"/>
                      <a:pt x="269" y="570"/>
                    </a:cubicBezTo>
                    <a:cubicBezTo>
                      <a:pt x="322" y="561"/>
                      <a:pt x="388" y="552"/>
                      <a:pt x="460" y="552"/>
                    </a:cubicBezTo>
                    <a:cubicBezTo>
                      <a:pt x="516" y="549"/>
                      <a:pt x="578" y="548"/>
                      <a:pt x="643" y="548"/>
                    </a:cubicBezTo>
                    <a:cubicBezTo>
                      <a:pt x="900" y="548"/>
                      <a:pt x="1216" y="566"/>
                      <a:pt x="1539" y="570"/>
                    </a:cubicBezTo>
                    <a:cubicBezTo>
                      <a:pt x="1576" y="570"/>
                      <a:pt x="1613" y="571"/>
                      <a:pt x="1650" y="571"/>
                    </a:cubicBezTo>
                    <a:cubicBezTo>
                      <a:pt x="2019" y="571"/>
                      <a:pt x="2393" y="551"/>
                      <a:pt x="2678" y="494"/>
                    </a:cubicBezTo>
                    <a:cubicBezTo>
                      <a:pt x="2838" y="464"/>
                      <a:pt x="2977" y="423"/>
                      <a:pt x="3065" y="388"/>
                    </a:cubicBezTo>
                    <a:cubicBezTo>
                      <a:pt x="3163" y="352"/>
                      <a:pt x="3207" y="321"/>
                      <a:pt x="3207" y="321"/>
                    </a:cubicBezTo>
                    <a:cubicBezTo>
                      <a:pt x="3207" y="321"/>
                      <a:pt x="3149" y="304"/>
                      <a:pt x="3061" y="277"/>
                    </a:cubicBezTo>
                    <a:cubicBezTo>
                      <a:pt x="2971" y="245"/>
                      <a:pt x="2848" y="206"/>
                      <a:pt x="2692" y="165"/>
                    </a:cubicBezTo>
                    <a:cubicBezTo>
                      <a:pt x="2386" y="81"/>
                      <a:pt x="1973" y="6"/>
                      <a:pt x="1547" y="1"/>
                    </a:cubicBezTo>
                    <a:cubicBezTo>
                      <a:pt x="1523" y="1"/>
                      <a:pt x="1499" y="1"/>
                      <a:pt x="1475" y="1"/>
                    </a:cubicBezTo>
                    <a:close/>
                    <a:moveTo>
                      <a:pt x="7" y="698"/>
                    </a:moveTo>
                    <a:lnTo>
                      <a:pt x="7" y="698"/>
                    </a:lnTo>
                    <a:cubicBezTo>
                      <a:pt x="7" y="698"/>
                      <a:pt x="7" y="698"/>
                      <a:pt x="7" y="698"/>
                    </a:cubicBezTo>
                    <a:cubicBezTo>
                      <a:pt x="7" y="698"/>
                      <a:pt x="7" y="698"/>
                      <a:pt x="7" y="69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"/>
              <p:cNvSpPr/>
              <p:nvPr/>
            </p:nvSpPr>
            <p:spPr>
              <a:xfrm>
                <a:off x="6502325" y="1795125"/>
                <a:ext cx="47550" cy="47500"/>
              </a:xfrm>
              <a:custGeom>
                <a:rect b="b" l="l" r="r" t="t"/>
                <a:pathLst>
                  <a:path extrusionOk="0" h="1900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1" y="1735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4"/>
              <p:cNvSpPr/>
              <p:nvPr/>
            </p:nvSpPr>
            <p:spPr>
              <a:xfrm>
                <a:off x="6839450" y="1795125"/>
                <a:ext cx="47500" cy="47500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900" y="1899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5F6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4"/>
              <p:cNvSpPr/>
              <p:nvPr/>
            </p:nvSpPr>
            <p:spPr>
              <a:xfrm>
                <a:off x="6537200" y="1854800"/>
                <a:ext cx="15750" cy="315825"/>
              </a:xfrm>
              <a:custGeom>
                <a:rect b="b" l="l" r="r" t="t"/>
                <a:pathLst>
                  <a:path extrusionOk="0" h="12633" w="630">
                    <a:moveTo>
                      <a:pt x="218" y="0"/>
                    </a:moveTo>
                    <a:cubicBezTo>
                      <a:pt x="97" y="6"/>
                      <a:pt x="0" y="103"/>
                      <a:pt x="5" y="223"/>
                    </a:cubicBezTo>
                    <a:lnTo>
                      <a:pt x="191" y="12420"/>
                    </a:lnTo>
                    <a:cubicBezTo>
                      <a:pt x="195" y="12535"/>
                      <a:pt x="293" y="12633"/>
                      <a:pt x="408" y="12633"/>
                    </a:cubicBezTo>
                    <a:lnTo>
                      <a:pt x="412" y="12633"/>
                    </a:lnTo>
                    <a:cubicBezTo>
                      <a:pt x="533" y="12628"/>
                      <a:pt x="630" y="12530"/>
                      <a:pt x="626" y="12410"/>
                    </a:cubicBezTo>
                    <a:lnTo>
                      <a:pt x="626" y="12264"/>
                    </a:lnTo>
                    <a:cubicBezTo>
                      <a:pt x="453" y="12149"/>
                      <a:pt x="408" y="11918"/>
                      <a:pt x="519" y="11744"/>
                    </a:cubicBezTo>
                    <a:lnTo>
                      <a:pt x="613" y="11598"/>
                    </a:lnTo>
                    <a:lnTo>
                      <a:pt x="519" y="5539"/>
                    </a:lnTo>
                    <a:lnTo>
                      <a:pt x="506" y="5539"/>
                    </a:lnTo>
                    <a:cubicBezTo>
                      <a:pt x="297" y="5539"/>
                      <a:pt x="124" y="5371"/>
                      <a:pt x="124" y="5162"/>
                    </a:cubicBezTo>
                    <a:cubicBezTo>
                      <a:pt x="124" y="4949"/>
                      <a:pt x="297" y="4781"/>
                      <a:pt x="506" y="4781"/>
                    </a:cubicBezTo>
                    <a:lnTo>
                      <a:pt x="510" y="4781"/>
                    </a:lnTo>
                    <a:lnTo>
                      <a:pt x="439" y="213"/>
                    </a:lnTo>
                    <a:cubicBezTo>
                      <a:pt x="435" y="98"/>
                      <a:pt x="342" y="0"/>
                      <a:pt x="222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"/>
              <p:cNvSpPr/>
              <p:nvPr/>
            </p:nvSpPr>
            <p:spPr>
              <a:xfrm>
                <a:off x="6547400" y="2144750"/>
                <a:ext cx="5450" cy="16675"/>
              </a:xfrm>
              <a:custGeom>
                <a:rect b="b" l="l" r="r" t="t"/>
                <a:pathLst>
                  <a:path extrusionOk="0" h="667" w="218">
                    <a:moveTo>
                      <a:pt x="205" y="0"/>
                    </a:moveTo>
                    <a:lnTo>
                      <a:pt x="111" y="146"/>
                    </a:lnTo>
                    <a:cubicBezTo>
                      <a:pt x="0" y="320"/>
                      <a:pt x="45" y="551"/>
                      <a:pt x="218" y="666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"/>
              <p:cNvSpPr/>
              <p:nvPr/>
            </p:nvSpPr>
            <p:spPr>
              <a:xfrm>
                <a:off x="6540275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383" y="1"/>
                    </a:moveTo>
                    <a:cubicBezTo>
                      <a:pt x="174" y="1"/>
                      <a:pt x="1" y="169"/>
                      <a:pt x="1" y="382"/>
                    </a:cubicBezTo>
                    <a:cubicBezTo>
                      <a:pt x="1" y="591"/>
                      <a:pt x="174" y="759"/>
                      <a:pt x="383" y="759"/>
                    </a:cubicBezTo>
                    <a:lnTo>
                      <a:pt x="396" y="75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4"/>
              <p:cNvSpPr/>
              <p:nvPr/>
            </p:nvSpPr>
            <p:spPr>
              <a:xfrm>
                <a:off x="6836325" y="1854800"/>
                <a:ext cx="15800" cy="315825"/>
              </a:xfrm>
              <a:custGeom>
                <a:rect b="b" l="l" r="r" t="t"/>
                <a:pathLst>
                  <a:path extrusionOk="0" h="12633" w="632">
                    <a:moveTo>
                      <a:pt x="409" y="0"/>
                    </a:moveTo>
                    <a:cubicBezTo>
                      <a:pt x="289" y="0"/>
                      <a:pt x="196" y="98"/>
                      <a:pt x="191" y="213"/>
                    </a:cubicBezTo>
                    <a:lnTo>
                      <a:pt x="121" y="4781"/>
                    </a:lnTo>
                    <a:lnTo>
                      <a:pt x="125" y="4781"/>
                    </a:lnTo>
                    <a:cubicBezTo>
                      <a:pt x="338" y="4781"/>
                      <a:pt x="507" y="4949"/>
                      <a:pt x="507" y="5162"/>
                    </a:cubicBezTo>
                    <a:cubicBezTo>
                      <a:pt x="507" y="5371"/>
                      <a:pt x="338" y="5539"/>
                      <a:pt x="125" y="5539"/>
                    </a:cubicBezTo>
                    <a:lnTo>
                      <a:pt x="112" y="5539"/>
                    </a:lnTo>
                    <a:lnTo>
                      <a:pt x="19" y="11598"/>
                    </a:lnTo>
                    <a:lnTo>
                      <a:pt x="112" y="11744"/>
                    </a:lnTo>
                    <a:cubicBezTo>
                      <a:pt x="228" y="11918"/>
                      <a:pt x="179" y="12149"/>
                      <a:pt x="5" y="12264"/>
                    </a:cubicBezTo>
                    <a:lnTo>
                      <a:pt x="5" y="12410"/>
                    </a:lnTo>
                    <a:cubicBezTo>
                      <a:pt x="1" y="12530"/>
                      <a:pt x="99" y="12628"/>
                      <a:pt x="218" y="12633"/>
                    </a:cubicBezTo>
                    <a:lnTo>
                      <a:pt x="222" y="12633"/>
                    </a:lnTo>
                    <a:cubicBezTo>
                      <a:pt x="338" y="12633"/>
                      <a:pt x="435" y="12535"/>
                      <a:pt x="441" y="12420"/>
                    </a:cubicBezTo>
                    <a:lnTo>
                      <a:pt x="627" y="223"/>
                    </a:lnTo>
                    <a:cubicBezTo>
                      <a:pt x="631" y="103"/>
                      <a:pt x="533" y="6"/>
                      <a:pt x="414" y="0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4"/>
              <p:cNvSpPr/>
              <p:nvPr/>
            </p:nvSpPr>
            <p:spPr>
              <a:xfrm>
                <a:off x="6836425" y="2144750"/>
                <a:ext cx="5600" cy="16675"/>
              </a:xfrm>
              <a:custGeom>
                <a:rect b="b" l="l" r="r" t="t"/>
                <a:pathLst>
                  <a:path extrusionOk="0" h="667" w="224">
                    <a:moveTo>
                      <a:pt x="15" y="0"/>
                    </a:moveTo>
                    <a:lnTo>
                      <a:pt x="1" y="666"/>
                    </a:lnTo>
                    <a:cubicBezTo>
                      <a:pt x="175" y="551"/>
                      <a:pt x="224" y="320"/>
                      <a:pt x="108" y="146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"/>
              <p:cNvSpPr/>
              <p:nvPr/>
            </p:nvSpPr>
            <p:spPr>
              <a:xfrm>
                <a:off x="6839100" y="1974300"/>
                <a:ext cx="9900" cy="19000"/>
              </a:xfrm>
              <a:custGeom>
                <a:rect b="b" l="l" r="r" t="t"/>
                <a:pathLst>
                  <a:path extrusionOk="0" h="760" w="396">
                    <a:moveTo>
                      <a:pt x="10" y="1"/>
                    </a:moveTo>
                    <a:lnTo>
                      <a:pt x="1" y="759"/>
                    </a:lnTo>
                    <a:lnTo>
                      <a:pt x="14" y="759"/>
                    </a:lnTo>
                    <a:cubicBezTo>
                      <a:pt x="227" y="759"/>
                      <a:pt x="396" y="591"/>
                      <a:pt x="396" y="382"/>
                    </a:cubicBezTo>
                    <a:cubicBezTo>
                      <a:pt x="396" y="169"/>
                      <a:pt x="227" y="1"/>
                      <a:pt x="14" y="1"/>
                    </a:cubicBezTo>
                    <a:close/>
                  </a:path>
                </a:pathLst>
              </a:custGeom>
              <a:solidFill>
                <a:srgbClr val="6C6A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"/>
              <p:cNvSpPr/>
              <p:nvPr/>
            </p:nvSpPr>
            <p:spPr>
              <a:xfrm>
                <a:off x="6532175" y="1527600"/>
                <a:ext cx="60300" cy="50875"/>
              </a:xfrm>
              <a:custGeom>
                <a:rect b="b" l="l" r="r" t="t"/>
                <a:pathLst>
                  <a:path extrusionOk="0" h="2035" w="2412">
                    <a:moveTo>
                      <a:pt x="1890" y="0"/>
                    </a:moveTo>
                    <a:cubicBezTo>
                      <a:pt x="1574" y="0"/>
                      <a:pt x="1152" y="383"/>
                      <a:pt x="889" y="586"/>
                    </a:cubicBezTo>
                    <a:cubicBezTo>
                      <a:pt x="423" y="941"/>
                      <a:pt x="1" y="1420"/>
                      <a:pt x="431" y="1860"/>
                    </a:cubicBezTo>
                    <a:cubicBezTo>
                      <a:pt x="551" y="1983"/>
                      <a:pt x="677" y="2035"/>
                      <a:pt x="804" y="2035"/>
                    </a:cubicBezTo>
                    <a:cubicBezTo>
                      <a:pt x="1231" y="2035"/>
                      <a:pt x="1671" y="1459"/>
                      <a:pt x="1928" y="1083"/>
                    </a:cubicBezTo>
                    <a:cubicBezTo>
                      <a:pt x="2172" y="732"/>
                      <a:pt x="2412" y="404"/>
                      <a:pt x="2114" y="93"/>
                    </a:cubicBezTo>
                    <a:cubicBezTo>
                      <a:pt x="2051" y="27"/>
                      <a:pt x="1974" y="0"/>
                      <a:pt x="1890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4"/>
              <p:cNvSpPr/>
              <p:nvPr/>
            </p:nvSpPr>
            <p:spPr>
              <a:xfrm>
                <a:off x="6541750" y="1539100"/>
                <a:ext cx="33175" cy="27975"/>
              </a:xfrm>
              <a:custGeom>
                <a:rect b="b" l="l" r="r" t="t"/>
                <a:pathLst>
                  <a:path extrusionOk="0" h="1119" w="1327">
                    <a:moveTo>
                      <a:pt x="1039" y="0"/>
                    </a:moveTo>
                    <a:cubicBezTo>
                      <a:pt x="864" y="0"/>
                      <a:pt x="632" y="209"/>
                      <a:pt x="488" y="321"/>
                    </a:cubicBezTo>
                    <a:cubicBezTo>
                      <a:pt x="230" y="517"/>
                      <a:pt x="0" y="778"/>
                      <a:pt x="235" y="1023"/>
                    </a:cubicBezTo>
                    <a:cubicBezTo>
                      <a:pt x="301" y="1090"/>
                      <a:pt x="370" y="1118"/>
                      <a:pt x="440" y="1118"/>
                    </a:cubicBezTo>
                    <a:cubicBezTo>
                      <a:pt x="676" y="1118"/>
                      <a:pt x="917" y="802"/>
                      <a:pt x="1060" y="597"/>
                    </a:cubicBezTo>
                    <a:cubicBezTo>
                      <a:pt x="1193" y="401"/>
                      <a:pt x="1327" y="219"/>
                      <a:pt x="1163" y="50"/>
                    </a:cubicBezTo>
                    <a:cubicBezTo>
                      <a:pt x="1127" y="15"/>
                      <a:pt x="1085" y="0"/>
                      <a:pt x="1039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4"/>
              <p:cNvSpPr/>
              <p:nvPr/>
            </p:nvSpPr>
            <p:spPr>
              <a:xfrm>
                <a:off x="6796725" y="1527600"/>
                <a:ext cx="60275" cy="50875"/>
              </a:xfrm>
              <a:custGeom>
                <a:rect b="b" l="l" r="r" t="t"/>
                <a:pathLst>
                  <a:path extrusionOk="0" h="2035" w="2411">
                    <a:moveTo>
                      <a:pt x="526" y="0"/>
                    </a:moveTo>
                    <a:cubicBezTo>
                      <a:pt x="442" y="0"/>
                      <a:pt x="366" y="27"/>
                      <a:pt x="302" y="93"/>
                    </a:cubicBezTo>
                    <a:cubicBezTo>
                      <a:pt x="1" y="404"/>
                      <a:pt x="245" y="732"/>
                      <a:pt x="484" y="1083"/>
                    </a:cubicBezTo>
                    <a:cubicBezTo>
                      <a:pt x="744" y="1459"/>
                      <a:pt x="1182" y="2035"/>
                      <a:pt x="1609" y="2035"/>
                    </a:cubicBezTo>
                    <a:cubicBezTo>
                      <a:pt x="1737" y="2035"/>
                      <a:pt x="1864" y="1983"/>
                      <a:pt x="1984" y="1860"/>
                    </a:cubicBezTo>
                    <a:cubicBezTo>
                      <a:pt x="2410" y="1420"/>
                      <a:pt x="1993" y="941"/>
                      <a:pt x="1527" y="586"/>
                    </a:cubicBezTo>
                    <a:cubicBezTo>
                      <a:pt x="1264" y="383"/>
                      <a:pt x="841" y="0"/>
                      <a:pt x="52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"/>
              <p:cNvSpPr/>
              <p:nvPr/>
            </p:nvSpPr>
            <p:spPr>
              <a:xfrm>
                <a:off x="6814350" y="1539100"/>
                <a:ext cx="33100" cy="27975"/>
              </a:xfrm>
              <a:custGeom>
                <a:rect b="b" l="l" r="r" t="t"/>
                <a:pathLst>
                  <a:path extrusionOk="0" h="1119" w="1324">
                    <a:moveTo>
                      <a:pt x="287" y="0"/>
                    </a:moveTo>
                    <a:cubicBezTo>
                      <a:pt x="241" y="0"/>
                      <a:pt x="199" y="15"/>
                      <a:pt x="165" y="50"/>
                    </a:cubicBezTo>
                    <a:cubicBezTo>
                      <a:pt x="1" y="219"/>
                      <a:pt x="134" y="401"/>
                      <a:pt x="267" y="597"/>
                    </a:cubicBezTo>
                    <a:cubicBezTo>
                      <a:pt x="408" y="802"/>
                      <a:pt x="651" y="1118"/>
                      <a:pt x="885" y="1118"/>
                    </a:cubicBezTo>
                    <a:cubicBezTo>
                      <a:pt x="954" y="1118"/>
                      <a:pt x="1023" y="1090"/>
                      <a:pt x="1089" y="1023"/>
                    </a:cubicBezTo>
                    <a:cubicBezTo>
                      <a:pt x="1324" y="778"/>
                      <a:pt x="1093" y="517"/>
                      <a:pt x="840" y="321"/>
                    </a:cubicBezTo>
                    <a:cubicBezTo>
                      <a:pt x="693" y="209"/>
                      <a:pt x="460" y="0"/>
                      <a:pt x="287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"/>
              <p:cNvSpPr/>
              <p:nvPr/>
            </p:nvSpPr>
            <p:spPr>
              <a:xfrm>
                <a:off x="6775850" y="1246850"/>
                <a:ext cx="27575" cy="50300"/>
              </a:xfrm>
              <a:custGeom>
                <a:rect b="b" l="l" r="r" t="t"/>
                <a:pathLst>
                  <a:path extrusionOk="0" h="2012" w="1103">
                    <a:moveTo>
                      <a:pt x="551" y="1"/>
                    </a:moveTo>
                    <a:cubicBezTo>
                      <a:pt x="245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5" y="2012"/>
                      <a:pt x="551" y="2012"/>
                    </a:cubicBezTo>
                    <a:cubicBezTo>
                      <a:pt x="857" y="2012"/>
                      <a:pt x="1102" y="1763"/>
                      <a:pt x="1102" y="1461"/>
                    </a:cubicBezTo>
                    <a:lnTo>
                      <a:pt x="1102" y="551"/>
                    </a:lnTo>
                    <a:cubicBezTo>
                      <a:pt x="1102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4"/>
              <p:cNvSpPr/>
              <p:nvPr/>
            </p:nvSpPr>
            <p:spPr>
              <a:xfrm>
                <a:off x="6585900" y="1246850"/>
                <a:ext cx="27650" cy="50300"/>
              </a:xfrm>
              <a:custGeom>
                <a:rect b="b" l="l" r="r" t="t"/>
                <a:pathLst>
                  <a:path extrusionOk="0" h="2012" w="1106">
                    <a:moveTo>
                      <a:pt x="551" y="1"/>
                    </a:moveTo>
                    <a:cubicBezTo>
                      <a:pt x="249" y="1"/>
                      <a:pt x="1" y="245"/>
                      <a:pt x="1" y="551"/>
                    </a:cubicBezTo>
                    <a:lnTo>
                      <a:pt x="1" y="1461"/>
                    </a:lnTo>
                    <a:cubicBezTo>
                      <a:pt x="1" y="1763"/>
                      <a:pt x="249" y="2012"/>
                      <a:pt x="551" y="2012"/>
                    </a:cubicBezTo>
                    <a:cubicBezTo>
                      <a:pt x="857" y="2012"/>
                      <a:pt x="1105" y="1763"/>
                      <a:pt x="1105" y="1461"/>
                    </a:cubicBezTo>
                    <a:lnTo>
                      <a:pt x="1105" y="551"/>
                    </a:lnTo>
                    <a:cubicBezTo>
                      <a:pt x="1105" y="245"/>
                      <a:pt x="857" y="1"/>
                      <a:pt x="55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4"/>
              <p:cNvSpPr/>
              <p:nvPr/>
            </p:nvSpPr>
            <p:spPr>
              <a:xfrm>
                <a:off x="6824250" y="1008100"/>
                <a:ext cx="44725" cy="153125"/>
              </a:xfrm>
              <a:custGeom>
                <a:rect b="b" l="l" r="r" t="t"/>
                <a:pathLst>
                  <a:path extrusionOk="0" h="6125" w="1789">
                    <a:moveTo>
                      <a:pt x="892" y="0"/>
                    </a:moveTo>
                    <a:cubicBezTo>
                      <a:pt x="400" y="0"/>
                      <a:pt x="0" y="399"/>
                      <a:pt x="0" y="892"/>
                    </a:cubicBezTo>
                    <a:lnTo>
                      <a:pt x="0" y="5228"/>
                    </a:lnTo>
                    <a:cubicBezTo>
                      <a:pt x="0" y="5720"/>
                      <a:pt x="400" y="6125"/>
                      <a:pt x="892" y="6125"/>
                    </a:cubicBezTo>
                    <a:cubicBezTo>
                      <a:pt x="1389" y="6125"/>
                      <a:pt x="1598" y="5720"/>
                      <a:pt x="1598" y="5228"/>
                    </a:cubicBezTo>
                    <a:lnTo>
                      <a:pt x="1789" y="892"/>
                    </a:lnTo>
                    <a:cubicBezTo>
                      <a:pt x="1789" y="399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"/>
              <p:cNvSpPr/>
              <p:nvPr/>
            </p:nvSpPr>
            <p:spPr>
              <a:xfrm>
                <a:off x="6824250" y="661450"/>
                <a:ext cx="49500" cy="153150"/>
              </a:xfrm>
              <a:custGeom>
                <a:rect b="b" l="l" r="r" t="t"/>
                <a:pathLst>
                  <a:path extrusionOk="0" h="6126" w="1980">
                    <a:moveTo>
                      <a:pt x="892" y="0"/>
                    </a:moveTo>
                    <a:cubicBezTo>
                      <a:pt x="400" y="0"/>
                      <a:pt x="0" y="400"/>
                      <a:pt x="0" y="892"/>
                    </a:cubicBezTo>
                    <a:lnTo>
                      <a:pt x="0" y="5228"/>
                    </a:lnTo>
                    <a:cubicBezTo>
                      <a:pt x="0" y="5721"/>
                      <a:pt x="400" y="6125"/>
                      <a:pt x="892" y="6125"/>
                    </a:cubicBezTo>
                    <a:cubicBezTo>
                      <a:pt x="1389" y="6125"/>
                      <a:pt x="1789" y="5721"/>
                      <a:pt x="1789" y="5228"/>
                    </a:cubicBezTo>
                    <a:lnTo>
                      <a:pt x="1979" y="892"/>
                    </a:lnTo>
                    <a:cubicBezTo>
                      <a:pt x="1979" y="400"/>
                      <a:pt x="1389" y="0"/>
                      <a:pt x="892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"/>
              <p:cNvSpPr/>
              <p:nvPr/>
            </p:nvSpPr>
            <p:spPr>
              <a:xfrm>
                <a:off x="6520300" y="1008100"/>
                <a:ext cx="44775" cy="153125"/>
              </a:xfrm>
              <a:custGeom>
                <a:rect b="b" l="l" r="r" t="t"/>
                <a:pathLst>
                  <a:path extrusionOk="0" h="6125" w="1791">
                    <a:moveTo>
                      <a:pt x="898" y="0"/>
                    </a:moveTo>
                    <a:cubicBezTo>
                      <a:pt x="400" y="0"/>
                      <a:pt x="1" y="399"/>
                      <a:pt x="1" y="892"/>
                    </a:cubicBezTo>
                    <a:lnTo>
                      <a:pt x="193" y="5228"/>
                    </a:lnTo>
                    <a:cubicBezTo>
                      <a:pt x="193" y="5720"/>
                      <a:pt x="400" y="6125"/>
                      <a:pt x="898" y="6125"/>
                    </a:cubicBezTo>
                    <a:cubicBezTo>
                      <a:pt x="1391" y="6125"/>
                      <a:pt x="1790" y="5720"/>
                      <a:pt x="1790" y="5228"/>
                    </a:cubicBezTo>
                    <a:lnTo>
                      <a:pt x="1790" y="892"/>
                    </a:lnTo>
                    <a:cubicBezTo>
                      <a:pt x="1790" y="399"/>
                      <a:pt x="1391" y="0"/>
                      <a:pt x="89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4"/>
              <p:cNvSpPr/>
              <p:nvPr/>
            </p:nvSpPr>
            <p:spPr>
              <a:xfrm>
                <a:off x="6515550" y="661450"/>
                <a:ext cx="49525" cy="153150"/>
              </a:xfrm>
              <a:custGeom>
                <a:rect b="b" l="l" r="r" t="t"/>
                <a:pathLst>
                  <a:path extrusionOk="0" h="6126" w="1981">
                    <a:moveTo>
                      <a:pt x="1088" y="0"/>
                    </a:moveTo>
                    <a:cubicBezTo>
                      <a:pt x="590" y="0"/>
                      <a:pt x="0" y="400"/>
                      <a:pt x="0" y="892"/>
                    </a:cubicBezTo>
                    <a:lnTo>
                      <a:pt x="191" y="5228"/>
                    </a:lnTo>
                    <a:cubicBezTo>
                      <a:pt x="191" y="5721"/>
                      <a:pt x="590" y="6125"/>
                      <a:pt x="1088" y="6125"/>
                    </a:cubicBezTo>
                    <a:cubicBezTo>
                      <a:pt x="1581" y="6125"/>
                      <a:pt x="1980" y="5721"/>
                      <a:pt x="1980" y="5228"/>
                    </a:cubicBezTo>
                    <a:lnTo>
                      <a:pt x="1980" y="892"/>
                    </a:lnTo>
                    <a:cubicBezTo>
                      <a:pt x="1980" y="400"/>
                      <a:pt x="1581" y="0"/>
                      <a:pt x="1088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4"/>
              <p:cNvSpPr/>
              <p:nvPr/>
            </p:nvSpPr>
            <p:spPr>
              <a:xfrm>
                <a:off x="6529525" y="491450"/>
                <a:ext cx="330350" cy="791050"/>
              </a:xfrm>
              <a:custGeom>
                <a:rect b="b" l="l" r="r" t="t"/>
                <a:pathLst>
                  <a:path extrusionOk="0" h="31642" w="13214">
                    <a:moveTo>
                      <a:pt x="1901" y="1"/>
                    </a:moveTo>
                    <a:cubicBezTo>
                      <a:pt x="848" y="1"/>
                      <a:pt x="0" y="1230"/>
                      <a:pt x="0" y="2277"/>
                    </a:cubicBezTo>
                    <a:lnTo>
                      <a:pt x="378" y="29742"/>
                    </a:lnTo>
                    <a:cubicBezTo>
                      <a:pt x="378" y="30790"/>
                      <a:pt x="1230" y="31642"/>
                      <a:pt x="2278" y="31642"/>
                    </a:cubicBezTo>
                    <a:lnTo>
                      <a:pt x="10933" y="31642"/>
                    </a:lnTo>
                    <a:cubicBezTo>
                      <a:pt x="11980" y="31642"/>
                      <a:pt x="12832" y="30790"/>
                      <a:pt x="12832" y="29742"/>
                    </a:cubicBezTo>
                    <a:lnTo>
                      <a:pt x="13213" y="2277"/>
                    </a:lnTo>
                    <a:cubicBezTo>
                      <a:pt x="13213" y="1230"/>
                      <a:pt x="12361" y="1"/>
                      <a:pt x="11314" y="1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"/>
              <p:cNvSpPr/>
              <p:nvPr/>
            </p:nvSpPr>
            <p:spPr>
              <a:xfrm>
                <a:off x="6575700" y="530950"/>
                <a:ext cx="237925" cy="712050"/>
              </a:xfrm>
              <a:custGeom>
                <a:rect b="b" l="l" r="r" t="t"/>
                <a:pathLst>
                  <a:path extrusionOk="0" h="28482" w="9517">
                    <a:moveTo>
                      <a:pt x="1367" y="1"/>
                    </a:moveTo>
                    <a:cubicBezTo>
                      <a:pt x="613" y="1"/>
                      <a:pt x="1" y="888"/>
                      <a:pt x="1" y="1643"/>
                    </a:cubicBezTo>
                    <a:lnTo>
                      <a:pt x="89" y="9920"/>
                    </a:lnTo>
                    <a:cubicBezTo>
                      <a:pt x="160" y="9983"/>
                      <a:pt x="218" y="10063"/>
                      <a:pt x="249" y="10155"/>
                    </a:cubicBezTo>
                    <a:lnTo>
                      <a:pt x="280" y="10239"/>
                    </a:lnTo>
                    <a:cubicBezTo>
                      <a:pt x="617" y="9934"/>
                      <a:pt x="1066" y="9747"/>
                      <a:pt x="1558" y="9747"/>
                    </a:cubicBezTo>
                    <a:lnTo>
                      <a:pt x="1713" y="9747"/>
                    </a:lnTo>
                    <a:lnTo>
                      <a:pt x="1713" y="4323"/>
                    </a:lnTo>
                    <a:cubicBezTo>
                      <a:pt x="1713" y="4004"/>
                      <a:pt x="1971" y="3747"/>
                      <a:pt x="2291" y="3747"/>
                    </a:cubicBezTo>
                    <a:cubicBezTo>
                      <a:pt x="2610" y="3747"/>
                      <a:pt x="2867" y="4004"/>
                      <a:pt x="2867" y="4323"/>
                    </a:cubicBezTo>
                    <a:lnTo>
                      <a:pt x="2867" y="9747"/>
                    </a:lnTo>
                    <a:lnTo>
                      <a:pt x="6649" y="9747"/>
                    </a:lnTo>
                    <a:lnTo>
                      <a:pt x="6649" y="4323"/>
                    </a:lnTo>
                    <a:cubicBezTo>
                      <a:pt x="6649" y="4004"/>
                      <a:pt x="6906" y="3747"/>
                      <a:pt x="7226" y="3747"/>
                    </a:cubicBezTo>
                    <a:cubicBezTo>
                      <a:pt x="7545" y="3747"/>
                      <a:pt x="7803" y="4004"/>
                      <a:pt x="7803" y="4323"/>
                    </a:cubicBezTo>
                    <a:lnTo>
                      <a:pt x="7803" y="9747"/>
                    </a:lnTo>
                    <a:lnTo>
                      <a:pt x="7963" y="9747"/>
                    </a:lnTo>
                    <a:cubicBezTo>
                      <a:pt x="8451" y="9747"/>
                      <a:pt x="8899" y="9934"/>
                      <a:pt x="9236" y="10239"/>
                    </a:cubicBezTo>
                    <a:lnTo>
                      <a:pt x="9268" y="10155"/>
                    </a:lnTo>
                    <a:cubicBezTo>
                      <a:pt x="9303" y="10063"/>
                      <a:pt x="9356" y="9983"/>
                      <a:pt x="9428" y="9920"/>
                    </a:cubicBezTo>
                    <a:lnTo>
                      <a:pt x="9516" y="1643"/>
                    </a:lnTo>
                    <a:cubicBezTo>
                      <a:pt x="9516" y="888"/>
                      <a:pt x="8904" y="1"/>
                      <a:pt x="8149" y="1"/>
                    </a:cubicBezTo>
                    <a:close/>
                    <a:moveTo>
                      <a:pt x="488" y="22587"/>
                    </a:moveTo>
                    <a:lnTo>
                      <a:pt x="231" y="22964"/>
                    </a:lnTo>
                    <a:lnTo>
                      <a:pt x="275" y="27115"/>
                    </a:lnTo>
                    <a:cubicBezTo>
                      <a:pt x="275" y="27869"/>
                      <a:pt x="888" y="28481"/>
                      <a:pt x="1642" y="28481"/>
                    </a:cubicBezTo>
                    <a:lnTo>
                      <a:pt x="7873" y="28481"/>
                    </a:lnTo>
                    <a:cubicBezTo>
                      <a:pt x="8629" y="28481"/>
                      <a:pt x="9241" y="27869"/>
                      <a:pt x="9241" y="27115"/>
                    </a:cubicBezTo>
                    <a:lnTo>
                      <a:pt x="9285" y="22964"/>
                    </a:lnTo>
                    <a:lnTo>
                      <a:pt x="9028" y="22587"/>
                    </a:lnTo>
                    <a:cubicBezTo>
                      <a:pt x="8726" y="22792"/>
                      <a:pt x="8357" y="22915"/>
                      <a:pt x="7963" y="22915"/>
                    </a:cubicBezTo>
                    <a:lnTo>
                      <a:pt x="7803" y="22915"/>
                    </a:lnTo>
                    <a:lnTo>
                      <a:pt x="7803" y="26649"/>
                    </a:lnTo>
                    <a:cubicBezTo>
                      <a:pt x="7803" y="26969"/>
                      <a:pt x="7545" y="27225"/>
                      <a:pt x="7226" y="27225"/>
                    </a:cubicBezTo>
                    <a:cubicBezTo>
                      <a:pt x="6906" y="27225"/>
                      <a:pt x="6649" y="26969"/>
                      <a:pt x="6649" y="26649"/>
                    </a:cubicBezTo>
                    <a:lnTo>
                      <a:pt x="6649" y="22915"/>
                    </a:lnTo>
                    <a:lnTo>
                      <a:pt x="2867" y="22915"/>
                    </a:lnTo>
                    <a:lnTo>
                      <a:pt x="2867" y="26649"/>
                    </a:lnTo>
                    <a:cubicBezTo>
                      <a:pt x="2867" y="26969"/>
                      <a:pt x="2610" y="27225"/>
                      <a:pt x="2291" y="27225"/>
                    </a:cubicBezTo>
                    <a:cubicBezTo>
                      <a:pt x="1971" y="27225"/>
                      <a:pt x="1713" y="26969"/>
                      <a:pt x="1713" y="26649"/>
                    </a:cubicBezTo>
                    <a:lnTo>
                      <a:pt x="1713" y="22915"/>
                    </a:lnTo>
                    <a:lnTo>
                      <a:pt x="1558" y="22915"/>
                    </a:lnTo>
                    <a:cubicBezTo>
                      <a:pt x="1158" y="22915"/>
                      <a:pt x="794" y="22792"/>
                      <a:pt x="488" y="22587"/>
                    </a:cubicBez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"/>
              <p:cNvSpPr/>
              <p:nvPr/>
            </p:nvSpPr>
            <p:spPr>
              <a:xfrm>
                <a:off x="6618525" y="624625"/>
                <a:ext cx="28850" cy="586975"/>
              </a:xfrm>
              <a:custGeom>
                <a:rect b="b" l="l" r="r" t="t"/>
                <a:pathLst>
                  <a:path extrusionOk="0" h="23479" w="1154">
                    <a:moveTo>
                      <a:pt x="578" y="0"/>
                    </a:moveTo>
                    <a:cubicBezTo>
                      <a:pt x="258" y="0"/>
                      <a:pt x="0" y="257"/>
                      <a:pt x="0" y="576"/>
                    </a:cubicBezTo>
                    <a:lnTo>
                      <a:pt x="0" y="22902"/>
                    </a:lnTo>
                    <a:cubicBezTo>
                      <a:pt x="0" y="23222"/>
                      <a:pt x="258" y="23478"/>
                      <a:pt x="578" y="23478"/>
                    </a:cubicBezTo>
                    <a:cubicBezTo>
                      <a:pt x="897" y="23478"/>
                      <a:pt x="1154" y="23222"/>
                      <a:pt x="1154" y="22902"/>
                    </a:cubicBezTo>
                    <a:lnTo>
                      <a:pt x="1154" y="576"/>
                    </a:lnTo>
                    <a:cubicBezTo>
                      <a:pt x="1154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4"/>
              <p:cNvSpPr/>
              <p:nvPr/>
            </p:nvSpPr>
            <p:spPr>
              <a:xfrm>
                <a:off x="6741900" y="624625"/>
                <a:ext cx="28900" cy="586975"/>
              </a:xfrm>
              <a:custGeom>
                <a:rect b="b" l="l" r="r" t="t"/>
                <a:pathLst>
                  <a:path extrusionOk="0" h="23479" w="1156">
                    <a:moveTo>
                      <a:pt x="578" y="0"/>
                    </a:moveTo>
                    <a:cubicBezTo>
                      <a:pt x="258" y="0"/>
                      <a:pt x="1" y="257"/>
                      <a:pt x="1" y="576"/>
                    </a:cubicBezTo>
                    <a:lnTo>
                      <a:pt x="1" y="22902"/>
                    </a:lnTo>
                    <a:cubicBezTo>
                      <a:pt x="1" y="23222"/>
                      <a:pt x="258" y="23478"/>
                      <a:pt x="578" y="23478"/>
                    </a:cubicBezTo>
                    <a:cubicBezTo>
                      <a:pt x="897" y="23478"/>
                      <a:pt x="1155" y="23222"/>
                      <a:pt x="1155" y="22902"/>
                    </a:cubicBezTo>
                    <a:lnTo>
                      <a:pt x="1155" y="576"/>
                    </a:lnTo>
                    <a:cubicBezTo>
                      <a:pt x="1155" y="257"/>
                      <a:pt x="897" y="0"/>
                      <a:pt x="578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4"/>
              <p:cNvSpPr/>
              <p:nvPr/>
            </p:nvSpPr>
            <p:spPr>
              <a:xfrm>
                <a:off x="6567150" y="774625"/>
                <a:ext cx="255000" cy="329225"/>
              </a:xfrm>
              <a:custGeom>
                <a:rect b="b" l="l" r="r" t="t"/>
                <a:pathLst>
                  <a:path extrusionOk="0" h="13169" w="10200">
                    <a:moveTo>
                      <a:pt x="1900" y="0"/>
                    </a:moveTo>
                    <a:cubicBezTo>
                      <a:pt x="849" y="0"/>
                      <a:pt x="1" y="848"/>
                      <a:pt x="1" y="1895"/>
                    </a:cubicBezTo>
                    <a:lnTo>
                      <a:pt x="1" y="11269"/>
                    </a:lnTo>
                    <a:cubicBezTo>
                      <a:pt x="1" y="12316"/>
                      <a:pt x="849" y="13168"/>
                      <a:pt x="1900" y="13168"/>
                    </a:cubicBezTo>
                    <a:lnTo>
                      <a:pt x="8305" y="13168"/>
                    </a:lnTo>
                    <a:cubicBezTo>
                      <a:pt x="9352" y="13168"/>
                      <a:pt x="10200" y="12316"/>
                      <a:pt x="10200" y="11269"/>
                    </a:cubicBezTo>
                    <a:lnTo>
                      <a:pt x="10200" y="1895"/>
                    </a:lnTo>
                    <a:cubicBezTo>
                      <a:pt x="10200" y="848"/>
                      <a:pt x="9352" y="0"/>
                      <a:pt x="830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"/>
              <p:cNvSpPr/>
              <p:nvPr/>
            </p:nvSpPr>
            <p:spPr>
              <a:xfrm>
                <a:off x="6552400" y="775350"/>
                <a:ext cx="84900" cy="178175"/>
              </a:xfrm>
              <a:custGeom>
                <a:rect b="b" l="l" r="r" t="t"/>
                <a:pathLst>
                  <a:path extrusionOk="0" h="7127" w="3396">
                    <a:moveTo>
                      <a:pt x="643" y="0"/>
                    </a:moveTo>
                    <a:cubicBezTo>
                      <a:pt x="580" y="0"/>
                      <a:pt x="516" y="11"/>
                      <a:pt x="453" y="33"/>
                    </a:cubicBezTo>
                    <a:cubicBezTo>
                      <a:pt x="155" y="140"/>
                      <a:pt x="0" y="463"/>
                      <a:pt x="107" y="762"/>
                    </a:cubicBezTo>
                    <a:lnTo>
                      <a:pt x="2215" y="6744"/>
                    </a:lnTo>
                    <a:cubicBezTo>
                      <a:pt x="2299" y="6979"/>
                      <a:pt x="2521" y="7126"/>
                      <a:pt x="2752" y="7126"/>
                    </a:cubicBezTo>
                    <a:cubicBezTo>
                      <a:pt x="2818" y="7126"/>
                      <a:pt x="2881" y="7113"/>
                      <a:pt x="2943" y="7090"/>
                    </a:cubicBezTo>
                    <a:cubicBezTo>
                      <a:pt x="3240" y="6988"/>
                      <a:pt x="3395" y="6660"/>
                      <a:pt x="3289" y="6363"/>
                    </a:cubicBezTo>
                    <a:lnTo>
                      <a:pt x="1181" y="379"/>
                    </a:lnTo>
                    <a:cubicBezTo>
                      <a:pt x="1100" y="148"/>
                      <a:pt x="879" y="0"/>
                      <a:pt x="643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"/>
              <p:cNvSpPr/>
              <p:nvPr/>
            </p:nvSpPr>
            <p:spPr>
              <a:xfrm>
                <a:off x="6548825" y="1013950"/>
                <a:ext cx="83925" cy="104125"/>
              </a:xfrm>
              <a:custGeom>
                <a:rect b="b" l="l" r="r" t="t"/>
                <a:pathLst>
                  <a:path extrusionOk="0" h="4165" w="3357">
                    <a:moveTo>
                      <a:pt x="2709" y="0"/>
                    </a:moveTo>
                    <a:cubicBezTo>
                      <a:pt x="2526" y="0"/>
                      <a:pt x="2346" y="88"/>
                      <a:pt x="2238" y="250"/>
                    </a:cubicBezTo>
                    <a:lnTo>
                      <a:pt x="179" y="3272"/>
                    </a:lnTo>
                    <a:cubicBezTo>
                      <a:pt x="1" y="3534"/>
                      <a:pt x="72" y="3888"/>
                      <a:pt x="330" y="4066"/>
                    </a:cubicBezTo>
                    <a:cubicBezTo>
                      <a:pt x="427" y="4133"/>
                      <a:pt x="538" y="4164"/>
                      <a:pt x="649" y="4164"/>
                    </a:cubicBezTo>
                    <a:cubicBezTo>
                      <a:pt x="831" y="4164"/>
                      <a:pt x="1013" y="4075"/>
                      <a:pt x="1123" y="3915"/>
                    </a:cubicBezTo>
                    <a:lnTo>
                      <a:pt x="3179" y="893"/>
                    </a:lnTo>
                    <a:cubicBezTo>
                      <a:pt x="3356" y="631"/>
                      <a:pt x="3286" y="276"/>
                      <a:pt x="3028" y="98"/>
                    </a:cubicBezTo>
                    <a:cubicBezTo>
                      <a:pt x="2930" y="32"/>
                      <a:pt x="2819" y="0"/>
                      <a:pt x="270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4"/>
              <p:cNvSpPr/>
              <p:nvPr/>
            </p:nvSpPr>
            <p:spPr>
              <a:xfrm>
                <a:off x="6544075" y="964150"/>
                <a:ext cx="81900" cy="18975"/>
              </a:xfrm>
              <a:custGeom>
                <a:rect b="b" l="l" r="r" t="t"/>
                <a:pathLst>
                  <a:path extrusionOk="0" h="759" w="3276">
                    <a:moveTo>
                      <a:pt x="381" y="0"/>
                    </a:moveTo>
                    <a:cubicBezTo>
                      <a:pt x="168" y="0"/>
                      <a:pt x="0" y="169"/>
                      <a:pt x="0" y="378"/>
                    </a:cubicBezTo>
                    <a:cubicBezTo>
                      <a:pt x="0" y="591"/>
                      <a:pt x="168" y="759"/>
                      <a:pt x="381" y="759"/>
                    </a:cubicBezTo>
                    <a:lnTo>
                      <a:pt x="2899" y="759"/>
                    </a:lnTo>
                    <a:cubicBezTo>
                      <a:pt x="3107" y="759"/>
                      <a:pt x="3276" y="591"/>
                      <a:pt x="3276" y="378"/>
                    </a:cubicBezTo>
                    <a:cubicBezTo>
                      <a:pt x="3276" y="169"/>
                      <a:pt x="3107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4"/>
              <p:cNvSpPr/>
              <p:nvPr/>
            </p:nvSpPr>
            <p:spPr>
              <a:xfrm>
                <a:off x="6752000" y="775350"/>
                <a:ext cx="84925" cy="178175"/>
              </a:xfrm>
              <a:custGeom>
                <a:rect b="b" l="l" r="r" t="t"/>
                <a:pathLst>
                  <a:path extrusionOk="0" h="7127" w="3397">
                    <a:moveTo>
                      <a:pt x="2754" y="0"/>
                    </a:moveTo>
                    <a:cubicBezTo>
                      <a:pt x="2519" y="0"/>
                      <a:pt x="2300" y="148"/>
                      <a:pt x="2216" y="379"/>
                    </a:cubicBezTo>
                    <a:lnTo>
                      <a:pt x="107" y="6363"/>
                    </a:lnTo>
                    <a:cubicBezTo>
                      <a:pt x="0" y="6660"/>
                      <a:pt x="156" y="6988"/>
                      <a:pt x="453" y="7090"/>
                    </a:cubicBezTo>
                    <a:cubicBezTo>
                      <a:pt x="516" y="7113"/>
                      <a:pt x="582" y="7126"/>
                      <a:pt x="645" y="7126"/>
                    </a:cubicBezTo>
                    <a:cubicBezTo>
                      <a:pt x="879" y="7126"/>
                      <a:pt x="1097" y="6979"/>
                      <a:pt x="1182" y="6744"/>
                    </a:cubicBezTo>
                    <a:lnTo>
                      <a:pt x="3290" y="762"/>
                    </a:lnTo>
                    <a:cubicBezTo>
                      <a:pt x="3396" y="463"/>
                      <a:pt x="3241" y="140"/>
                      <a:pt x="2943" y="33"/>
                    </a:cubicBezTo>
                    <a:cubicBezTo>
                      <a:pt x="2881" y="11"/>
                      <a:pt x="2817" y="0"/>
                      <a:pt x="275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"/>
              <p:cNvSpPr/>
              <p:nvPr/>
            </p:nvSpPr>
            <p:spPr>
              <a:xfrm>
                <a:off x="6756650" y="1013950"/>
                <a:ext cx="83800" cy="104125"/>
              </a:xfrm>
              <a:custGeom>
                <a:rect b="b" l="l" r="r" t="t"/>
                <a:pathLst>
                  <a:path extrusionOk="0" h="4165" w="3352">
                    <a:moveTo>
                      <a:pt x="644" y="0"/>
                    </a:moveTo>
                    <a:cubicBezTo>
                      <a:pt x="534" y="0"/>
                      <a:pt x="423" y="32"/>
                      <a:pt x="326" y="98"/>
                    </a:cubicBezTo>
                    <a:cubicBezTo>
                      <a:pt x="68" y="276"/>
                      <a:pt x="1" y="631"/>
                      <a:pt x="174" y="893"/>
                    </a:cubicBezTo>
                    <a:lnTo>
                      <a:pt x="2233" y="3915"/>
                    </a:lnTo>
                    <a:cubicBezTo>
                      <a:pt x="2340" y="4075"/>
                      <a:pt x="2522" y="4164"/>
                      <a:pt x="2704" y="4164"/>
                    </a:cubicBezTo>
                    <a:cubicBezTo>
                      <a:pt x="2815" y="4164"/>
                      <a:pt x="2926" y="4133"/>
                      <a:pt x="3024" y="4066"/>
                    </a:cubicBezTo>
                    <a:cubicBezTo>
                      <a:pt x="3286" y="3888"/>
                      <a:pt x="3352" y="3534"/>
                      <a:pt x="3175" y="3272"/>
                    </a:cubicBezTo>
                    <a:lnTo>
                      <a:pt x="1119" y="250"/>
                    </a:lnTo>
                    <a:cubicBezTo>
                      <a:pt x="1008" y="88"/>
                      <a:pt x="828" y="0"/>
                      <a:pt x="644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"/>
              <p:cNvSpPr/>
              <p:nvPr/>
            </p:nvSpPr>
            <p:spPr>
              <a:xfrm>
                <a:off x="6763300" y="964150"/>
                <a:ext cx="81925" cy="18975"/>
              </a:xfrm>
              <a:custGeom>
                <a:rect b="b" l="l" r="r" t="t"/>
                <a:pathLst>
                  <a:path extrusionOk="0" h="759" w="3277">
                    <a:moveTo>
                      <a:pt x="379" y="0"/>
                    </a:moveTo>
                    <a:cubicBezTo>
                      <a:pt x="170" y="0"/>
                      <a:pt x="1" y="169"/>
                      <a:pt x="1" y="378"/>
                    </a:cubicBezTo>
                    <a:cubicBezTo>
                      <a:pt x="1" y="591"/>
                      <a:pt x="170" y="759"/>
                      <a:pt x="379" y="759"/>
                    </a:cubicBezTo>
                    <a:lnTo>
                      <a:pt x="2899" y="759"/>
                    </a:lnTo>
                    <a:cubicBezTo>
                      <a:pt x="3108" y="759"/>
                      <a:pt x="3276" y="591"/>
                      <a:pt x="3276" y="378"/>
                    </a:cubicBezTo>
                    <a:cubicBezTo>
                      <a:pt x="3276" y="169"/>
                      <a:pt x="3108" y="0"/>
                      <a:pt x="2899" y="0"/>
                    </a:cubicBez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4"/>
              <p:cNvSpPr/>
              <p:nvPr/>
            </p:nvSpPr>
            <p:spPr>
              <a:xfrm>
                <a:off x="6598875" y="883800"/>
                <a:ext cx="191550" cy="167800"/>
              </a:xfrm>
              <a:custGeom>
                <a:rect b="b" l="l" r="r" t="t"/>
                <a:pathLst>
                  <a:path extrusionOk="0" h="6712" w="7662">
                    <a:moveTo>
                      <a:pt x="0" y="1"/>
                    </a:moveTo>
                    <a:lnTo>
                      <a:pt x="0" y="6712"/>
                    </a:lnTo>
                    <a:lnTo>
                      <a:pt x="7661" y="6712"/>
                    </a:lnTo>
                    <a:lnTo>
                      <a:pt x="7661" y="1"/>
                    </a:lnTo>
                    <a:close/>
                  </a:path>
                </a:pathLst>
              </a:custGeom>
              <a:solidFill>
                <a:srgbClr val="7FB1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4"/>
              <p:cNvSpPr/>
              <p:nvPr/>
            </p:nvSpPr>
            <p:spPr>
              <a:xfrm>
                <a:off x="6618075" y="900550"/>
                <a:ext cx="153150" cy="134300"/>
              </a:xfrm>
              <a:custGeom>
                <a:rect b="b" l="l" r="r" t="t"/>
                <a:pathLst>
                  <a:path extrusionOk="0" h="5372" w="6126">
                    <a:moveTo>
                      <a:pt x="0" y="1"/>
                    </a:moveTo>
                    <a:lnTo>
                      <a:pt x="0" y="5371"/>
                    </a:lnTo>
                    <a:lnTo>
                      <a:pt x="6125" y="5371"/>
                    </a:lnTo>
                    <a:lnTo>
                      <a:pt x="6125" y="1"/>
                    </a:lnTo>
                    <a:close/>
                  </a:path>
                </a:pathLst>
              </a:custGeom>
              <a:solidFill>
                <a:srgbClr val="A7C8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"/>
              <p:cNvSpPr/>
              <p:nvPr/>
            </p:nvSpPr>
            <p:spPr>
              <a:xfrm>
                <a:off x="6605700" y="787600"/>
                <a:ext cx="77075" cy="20225"/>
              </a:xfrm>
              <a:custGeom>
                <a:rect b="b" l="l" r="r" t="t"/>
                <a:pathLst>
                  <a:path extrusionOk="0" h="809" w="3083">
                    <a:moveTo>
                      <a:pt x="1636" y="1"/>
                    </a:moveTo>
                    <a:cubicBezTo>
                      <a:pt x="1575" y="1"/>
                      <a:pt x="1512" y="2"/>
                      <a:pt x="1450" y="5"/>
                    </a:cubicBezTo>
                    <a:cubicBezTo>
                      <a:pt x="1037" y="22"/>
                      <a:pt x="598" y="120"/>
                      <a:pt x="305" y="325"/>
                    </a:cubicBezTo>
                    <a:cubicBezTo>
                      <a:pt x="233" y="373"/>
                      <a:pt x="171" y="432"/>
                      <a:pt x="127" y="489"/>
                    </a:cubicBezTo>
                    <a:cubicBezTo>
                      <a:pt x="79" y="542"/>
                      <a:pt x="47" y="604"/>
                      <a:pt x="30" y="653"/>
                    </a:cubicBezTo>
                    <a:cubicBezTo>
                      <a:pt x="0" y="751"/>
                      <a:pt x="15" y="804"/>
                      <a:pt x="12" y="808"/>
                    </a:cubicBezTo>
                    <a:lnTo>
                      <a:pt x="12" y="808"/>
                    </a:lnTo>
                    <a:cubicBezTo>
                      <a:pt x="15" y="806"/>
                      <a:pt x="27" y="797"/>
                      <a:pt x="43" y="782"/>
                    </a:cubicBezTo>
                    <a:cubicBezTo>
                      <a:pt x="56" y="764"/>
                      <a:pt x="87" y="741"/>
                      <a:pt x="122" y="719"/>
                    </a:cubicBezTo>
                    <a:cubicBezTo>
                      <a:pt x="159" y="698"/>
                      <a:pt x="202" y="680"/>
                      <a:pt x="256" y="662"/>
                    </a:cubicBezTo>
                    <a:cubicBezTo>
                      <a:pt x="309" y="649"/>
                      <a:pt x="366" y="635"/>
                      <a:pt x="438" y="626"/>
                    </a:cubicBezTo>
                    <a:cubicBezTo>
                      <a:pt x="704" y="591"/>
                      <a:pt x="1085" y="591"/>
                      <a:pt x="1476" y="573"/>
                    </a:cubicBezTo>
                    <a:cubicBezTo>
                      <a:pt x="1867" y="555"/>
                      <a:pt x="2271" y="516"/>
                      <a:pt x="2577" y="444"/>
                    </a:cubicBezTo>
                    <a:cubicBezTo>
                      <a:pt x="2728" y="409"/>
                      <a:pt x="2857" y="373"/>
                      <a:pt x="2945" y="338"/>
                    </a:cubicBezTo>
                    <a:cubicBezTo>
                      <a:pt x="3039" y="303"/>
                      <a:pt x="3083" y="272"/>
                      <a:pt x="3083" y="272"/>
                    </a:cubicBezTo>
                    <a:cubicBezTo>
                      <a:pt x="3083" y="272"/>
                      <a:pt x="3029" y="254"/>
                      <a:pt x="2941" y="223"/>
                    </a:cubicBezTo>
                    <a:cubicBezTo>
                      <a:pt x="2853" y="196"/>
                      <a:pt x="2728" y="156"/>
                      <a:pt x="2577" y="116"/>
                    </a:cubicBezTo>
                    <a:cubicBezTo>
                      <a:pt x="2324" y="52"/>
                      <a:pt x="1990" y="1"/>
                      <a:pt x="1636" y="1"/>
                    </a:cubicBezTo>
                    <a:close/>
                    <a:moveTo>
                      <a:pt x="12" y="808"/>
                    </a:moveTo>
                    <a:cubicBezTo>
                      <a:pt x="12" y="808"/>
                      <a:pt x="12" y="809"/>
                      <a:pt x="12" y="809"/>
                    </a:cubicBezTo>
                    <a:cubicBezTo>
                      <a:pt x="12" y="809"/>
                      <a:pt x="12" y="808"/>
                      <a:pt x="12" y="808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"/>
              <p:cNvSpPr/>
              <p:nvPr/>
            </p:nvSpPr>
            <p:spPr>
              <a:xfrm>
                <a:off x="650712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900" y="1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0" y="1741"/>
                    </a:lnTo>
                    <a:lnTo>
                      <a:pt x="1900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4"/>
              <p:cNvSpPr/>
              <p:nvPr/>
            </p:nvSpPr>
            <p:spPr>
              <a:xfrm>
                <a:off x="6834675" y="831525"/>
                <a:ext cx="47500" cy="47550"/>
              </a:xfrm>
              <a:custGeom>
                <a:rect b="b" l="l" r="r" t="t"/>
                <a:pathLst>
                  <a:path extrusionOk="0" h="1902" w="1900">
                    <a:moveTo>
                      <a:pt x="1" y="1"/>
                    </a:moveTo>
                    <a:lnTo>
                      <a:pt x="1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286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"/>
              <p:cNvSpPr/>
              <p:nvPr/>
            </p:nvSpPr>
            <p:spPr>
              <a:xfrm>
                <a:off x="6543850" y="899675"/>
                <a:ext cx="16675" cy="301500"/>
              </a:xfrm>
              <a:custGeom>
                <a:rect b="b" l="l" r="r" t="t"/>
                <a:pathLst>
                  <a:path extrusionOk="0" h="12060" w="667">
                    <a:moveTo>
                      <a:pt x="209" y="1"/>
                    </a:moveTo>
                    <a:cubicBezTo>
                      <a:pt x="93" y="1"/>
                      <a:pt x="1" y="97"/>
                      <a:pt x="5" y="214"/>
                    </a:cubicBezTo>
                    <a:lnTo>
                      <a:pt x="58" y="2774"/>
                    </a:lnTo>
                    <a:cubicBezTo>
                      <a:pt x="120" y="2659"/>
                      <a:pt x="244" y="2579"/>
                      <a:pt x="390" y="2579"/>
                    </a:cubicBezTo>
                    <a:lnTo>
                      <a:pt x="470" y="2579"/>
                    </a:lnTo>
                    <a:lnTo>
                      <a:pt x="422" y="204"/>
                    </a:lnTo>
                    <a:cubicBezTo>
                      <a:pt x="422" y="89"/>
                      <a:pt x="324" y="1"/>
                      <a:pt x="214" y="1"/>
                    </a:cubicBezTo>
                    <a:close/>
                    <a:moveTo>
                      <a:pt x="62" y="3156"/>
                    </a:moveTo>
                    <a:lnTo>
                      <a:pt x="244" y="11851"/>
                    </a:lnTo>
                    <a:cubicBezTo>
                      <a:pt x="249" y="11966"/>
                      <a:pt x="342" y="12060"/>
                      <a:pt x="458" y="12060"/>
                    </a:cubicBezTo>
                    <a:lnTo>
                      <a:pt x="462" y="12060"/>
                    </a:lnTo>
                    <a:cubicBezTo>
                      <a:pt x="577" y="12054"/>
                      <a:pt x="666" y="11958"/>
                      <a:pt x="666" y="11841"/>
                    </a:cubicBezTo>
                    <a:lnTo>
                      <a:pt x="599" y="8678"/>
                    </a:lnTo>
                    <a:cubicBezTo>
                      <a:pt x="577" y="8664"/>
                      <a:pt x="550" y="8651"/>
                      <a:pt x="529" y="8637"/>
                    </a:cubicBezTo>
                    <a:cubicBezTo>
                      <a:pt x="271" y="8459"/>
                      <a:pt x="200" y="8105"/>
                      <a:pt x="378" y="7843"/>
                    </a:cubicBezTo>
                    <a:lnTo>
                      <a:pt x="577" y="7554"/>
                    </a:lnTo>
                    <a:lnTo>
                      <a:pt x="488" y="3338"/>
                    </a:lnTo>
                    <a:lnTo>
                      <a:pt x="390" y="3338"/>
                    </a:lnTo>
                    <a:cubicBezTo>
                      <a:pt x="253" y="3338"/>
                      <a:pt x="129" y="3262"/>
                      <a:pt x="62" y="3156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"/>
              <p:cNvSpPr/>
              <p:nvPr/>
            </p:nvSpPr>
            <p:spPr>
              <a:xfrm>
                <a:off x="6548825" y="1088500"/>
                <a:ext cx="10025" cy="28125"/>
              </a:xfrm>
              <a:custGeom>
                <a:rect b="b" l="l" r="r" t="t"/>
                <a:pathLst>
                  <a:path extrusionOk="0" h="1125" w="401">
                    <a:moveTo>
                      <a:pt x="378" y="1"/>
                    </a:moveTo>
                    <a:lnTo>
                      <a:pt x="179" y="290"/>
                    </a:lnTo>
                    <a:cubicBezTo>
                      <a:pt x="1" y="552"/>
                      <a:pt x="72" y="906"/>
                      <a:pt x="330" y="1084"/>
                    </a:cubicBezTo>
                    <a:cubicBezTo>
                      <a:pt x="351" y="1098"/>
                      <a:pt x="378" y="1111"/>
                      <a:pt x="400" y="1125"/>
                    </a:cubicBez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"/>
              <p:cNvSpPr/>
              <p:nvPr/>
            </p:nvSpPr>
            <p:spPr>
              <a:xfrm>
                <a:off x="6545300" y="964150"/>
                <a:ext cx="10775" cy="18975"/>
              </a:xfrm>
              <a:custGeom>
                <a:rect b="b" l="l" r="r" t="t"/>
                <a:pathLst>
                  <a:path extrusionOk="0" h="759" w="431">
                    <a:moveTo>
                      <a:pt x="332" y="0"/>
                    </a:moveTo>
                    <a:cubicBezTo>
                      <a:pt x="186" y="0"/>
                      <a:pt x="62" y="80"/>
                      <a:pt x="0" y="195"/>
                    </a:cubicBezTo>
                    <a:lnTo>
                      <a:pt x="4" y="577"/>
                    </a:lnTo>
                    <a:cubicBezTo>
                      <a:pt x="71" y="683"/>
                      <a:pt x="195" y="759"/>
                      <a:pt x="332" y="759"/>
                    </a:cubicBezTo>
                    <a:lnTo>
                      <a:pt x="430" y="759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"/>
              <p:cNvSpPr/>
              <p:nvPr/>
            </p:nvSpPr>
            <p:spPr>
              <a:xfrm>
                <a:off x="6828800" y="899675"/>
                <a:ext cx="16650" cy="301500"/>
              </a:xfrm>
              <a:custGeom>
                <a:rect b="b" l="l" r="r" t="t"/>
                <a:pathLst>
                  <a:path extrusionOk="0" h="12060" w="666">
                    <a:moveTo>
                      <a:pt x="453" y="1"/>
                    </a:moveTo>
                    <a:cubicBezTo>
                      <a:pt x="342" y="1"/>
                      <a:pt x="244" y="89"/>
                      <a:pt x="244" y="204"/>
                    </a:cubicBezTo>
                    <a:lnTo>
                      <a:pt x="195" y="2579"/>
                    </a:lnTo>
                    <a:lnTo>
                      <a:pt x="279" y="2579"/>
                    </a:lnTo>
                    <a:cubicBezTo>
                      <a:pt x="422" y="2579"/>
                      <a:pt x="546" y="2659"/>
                      <a:pt x="609" y="2774"/>
                    </a:cubicBezTo>
                    <a:lnTo>
                      <a:pt x="662" y="214"/>
                    </a:lnTo>
                    <a:cubicBezTo>
                      <a:pt x="666" y="97"/>
                      <a:pt x="572" y="1"/>
                      <a:pt x="457" y="1"/>
                    </a:cubicBezTo>
                    <a:close/>
                    <a:moveTo>
                      <a:pt x="603" y="3156"/>
                    </a:moveTo>
                    <a:lnTo>
                      <a:pt x="603" y="3156"/>
                    </a:lnTo>
                    <a:cubicBezTo>
                      <a:pt x="537" y="3262"/>
                      <a:pt x="413" y="3338"/>
                      <a:pt x="279" y="3338"/>
                    </a:cubicBezTo>
                    <a:lnTo>
                      <a:pt x="177" y="3338"/>
                    </a:lnTo>
                    <a:lnTo>
                      <a:pt x="89" y="7554"/>
                    </a:lnTo>
                    <a:lnTo>
                      <a:pt x="289" y="7843"/>
                    </a:lnTo>
                    <a:cubicBezTo>
                      <a:pt x="466" y="8105"/>
                      <a:pt x="400" y="8459"/>
                      <a:pt x="138" y="8637"/>
                    </a:cubicBezTo>
                    <a:cubicBezTo>
                      <a:pt x="115" y="8651"/>
                      <a:pt x="89" y="8664"/>
                      <a:pt x="66" y="8678"/>
                    </a:cubicBezTo>
                    <a:lnTo>
                      <a:pt x="0" y="11841"/>
                    </a:lnTo>
                    <a:cubicBezTo>
                      <a:pt x="0" y="11958"/>
                      <a:pt x="89" y="12054"/>
                      <a:pt x="204" y="12060"/>
                    </a:cubicBezTo>
                    <a:lnTo>
                      <a:pt x="209" y="12060"/>
                    </a:lnTo>
                    <a:cubicBezTo>
                      <a:pt x="324" y="12060"/>
                      <a:pt x="417" y="11966"/>
                      <a:pt x="422" y="11851"/>
                    </a:cubicBezTo>
                    <a:lnTo>
                      <a:pt x="603" y="3156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4"/>
              <p:cNvSpPr/>
              <p:nvPr/>
            </p:nvSpPr>
            <p:spPr>
              <a:xfrm>
                <a:off x="6830450" y="1088500"/>
                <a:ext cx="10000" cy="28125"/>
              </a:xfrm>
              <a:custGeom>
                <a:rect b="b" l="l" r="r" t="t"/>
                <a:pathLst>
                  <a:path extrusionOk="0" h="1125" w="400">
                    <a:moveTo>
                      <a:pt x="23" y="1"/>
                    </a:moveTo>
                    <a:lnTo>
                      <a:pt x="0" y="1125"/>
                    </a:lnTo>
                    <a:cubicBezTo>
                      <a:pt x="23" y="1111"/>
                      <a:pt x="49" y="1098"/>
                      <a:pt x="72" y="1084"/>
                    </a:cubicBezTo>
                    <a:cubicBezTo>
                      <a:pt x="334" y="906"/>
                      <a:pt x="400" y="552"/>
                      <a:pt x="223" y="290"/>
                    </a:cubicBezTo>
                    <a:lnTo>
                      <a:pt x="23" y="1"/>
                    </a:ln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"/>
              <p:cNvSpPr/>
              <p:nvPr/>
            </p:nvSpPr>
            <p:spPr>
              <a:xfrm>
                <a:off x="6833225" y="964150"/>
                <a:ext cx="10800" cy="18975"/>
              </a:xfrm>
              <a:custGeom>
                <a:rect b="b" l="l" r="r" t="t"/>
                <a:pathLst>
                  <a:path extrusionOk="0" h="759" w="432">
                    <a:moveTo>
                      <a:pt x="18" y="0"/>
                    </a:moveTo>
                    <a:lnTo>
                      <a:pt x="0" y="759"/>
                    </a:lnTo>
                    <a:lnTo>
                      <a:pt x="102" y="759"/>
                    </a:lnTo>
                    <a:cubicBezTo>
                      <a:pt x="236" y="759"/>
                      <a:pt x="360" y="683"/>
                      <a:pt x="426" y="577"/>
                    </a:cubicBezTo>
                    <a:lnTo>
                      <a:pt x="432" y="195"/>
                    </a:lnTo>
                    <a:cubicBezTo>
                      <a:pt x="369" y="80"/>
                      <a:pt x="245" y="0"/>
                      <a:pt x="102" y="0"/>
                    </a:cubicBezTo>
                    <a:close/>
                  </a:path>
                </a:pathLst>
              </a:custGeom>
              <a:solidFill>
                <a:srgbClr val="6D96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"/>
              <p:cNvSpPr/>
              <p:nvPr/>
            </p:nvSpPr>
            <p:spPr>
              <a:xfrm>
                <a:off x="6521775" y="488250"/>
                <a:ext cx="58600" cy="53075"/>
              </a:xfrm>
              <a:custGeom>
                <a:rect b="b" l="l" r="r" t="t"/>
                <a:pathLst>
                  <a:path extrusionOk="0" h="2123" w="2344">
                    <a:moveTo>
                      <a:pt x="1799" y="0"/>
                    </a:moveTo>
                    <a:cubicBezTo>
                      <a:pt x="1478" y="0"/>
                      <a:pt x="1071" y="426"/>
                      <a:pt x="816" y="652"/>
                    </a:cubicBezTo>
                    <a:cubicBezTo>
                      <a:pt x="378" y="1043"/>
                      <a:pt x="0" y="1553"/>
                      <a:pt x="470" y="1971"/>
                    </a:cubicBezTo>
                    <a:cubicBezTo>
                      <a:pt x="592" y="2078"/>
                      <a:pt x="714" y="2123"/>
                      <a:pt x="833" y="2123"/>
                    </a:cubicBezTo>
                    <a:cubicBezTo>
                      <a:pt x="1277" y="2123"/>
                      <a:pt x="1682" y="1493"/>
                      <a:pt x="1913" y="1088"/>
                    </a:cubicBezTo>
                    <a:cubicBezTo>
                      <a:pt x="2126" y="719"/>
                      <a:pt x="2344" y="369"/>
                      <a:pt x="2011" y="80"/>
                    </a:cubicBezTo>
                    <a:cubicBezTo>
                      <a:pt x="1947" y="24"/>
                      <a:pt x="1875" y="0"/>
                      <a:pt x="1799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4"/>
              <p:cNvSpPr/>
              <p:nvPr/>
            </p:nvSpPr>
            <p:spPr>
              <a:xfrm>
                <a:off x="6530850" y="500125"/>
                <a:ext cx="32325" cy="29250"/>
              </a:xfrm>
              <a:custGeom>
                <a:rect b="b" l="l" r="r" t="t"/>
                <a:pathLst>
                  <a:path extrusionOk="0" h="1170" w="1293">
                    <a:moveTo>
                      <a:pt x="994" y="1"/>
                    </a:moveTo>
                    <a:cubicBezTo>
                      <a:pt x="816" y="1"/>
                      <a:pt x="594" y="237"/>
                      <a:pt x="453" y="359"/>
                    </a:cubicBezTo>
                    <a:cubicBezTo>
                      <a:pt x="210" y="576"/>
                      <a:pt x="1" y="857"/>
                      <a:pt x="263" y="1087"/>
                    </a:cubicBezTo>
                    <a:cubicBezTo>
                      <a:pt x="329" y="1145"/>
                      <a:pt x="396" y="1169"/>
                      <a:pt x="461" y="1169"/>
                    </a:cubicBezTo>
                    <a:cubicBezTo>
                      <a:pt x="704" y="1169"/>
                      <a:pt x="928" y="823"/>
                      <a:pt x="1057" y="599"/>
                    </a:cubicBezTo>
                    <a:cubicBezTo>
                      <a:pt x="1172" y="400"/>
                      <a:pt x="1293" y="204"/>
                      <a:pt x="1111" y="44"/>
                    </a:cubicBezTo>
                    <a:cubicBezTo>
                      <a:pt x="1075" y="14"/>
                      <a:pt x="1036" y="1"/>
                      <a:pt x="99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4"/>
              <p:cNvSpPr/>
              <p:nvPr/>
            </p:nvSpPr>
            <p:spPr>
              <a:xfrm>
                <a:off x="6808925" y="488250"/>
                <a:ext cx="58625" cy="53075"/>
              </a:xfrm>
              <a:custGeom>
                <a:rect b="b" l="l" r="r" t="t"/>
                <a:pathLst>
                  <a:path extrusionOk="0" h="2123" w="2345">
                    <a:moveTo>
                      <a:pt x="546" y="0"/>
                    </a:moveTo>
                    <a:cubicBezTo>
                      <a:pt x="470" y="0"/>
                      <a:pt x="398" y="24"/>
                      <a:pt x="333" y="80"/>
                    </a:cubicBezTo>
                    <a:cubicBezTo>
                      <a:pt x="1" y="369"/>
                      <a:pt x="218" y="719"/>
                      <a:pt x="431" y="1088"/>
                    </a:cubicBezTo>
                    <a:cubicBezTo>
                      <a:pt x="662" y="1493"/>
                      <a:pt x="1067" y="2123"/>
                      <a:pt x="1511" y="2123"/>
                    </a:cubicBezTo>
                    <a:cubicBezTo>
                      <a:pt x="1630" y="2123"/>
                      <a:pt x="1751" y="2078"/>
                      <a:pt x="1873" y="1971"/>
                    </a:cubicBezTo>
                    <a:cubicBezTo>
                      <a:pt x="2344" y="1553"/>
                      <a:pt x="1967" y="1043"/>
                      <a:pt x="1527" y="652"/>
                    </a:cubicBezTo>
                    <a:cubicBezTo>
                      <a:pt x="1272" y="426"/>
                      <a:pt x="869" y="0"/>
                      <a:pt x="546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"/>
              <p:cNvSpPr/>
              <p:nvPr/>
            </p:nvSpPr>
            <p:spPr>
              <a:xfrm>
                <a:off x="6826125" y="500125"/>
                <a:ext cx="32300" cy="29250"/>
              </a:xfrm>
              <a:custGeom>
                <a:rect b="b" l="l" r="r" t="t"/>
                <a:pathLst>
                  <a:path extrusionOk="0" h="1170" w="1292">
                    <a:moveTo>
                      <a:pt x="299" y="1"/>
                    </a:moveTo>
                    <a:cubicBezTo>
                      <a:pt x="258" y="1"/>
                      <a:pt x="218" y="14"/>
                      <a:pt x="183" y="44"/>
                    </a:cubicBezTo>
                    <a:cubicBezTo>
                      <a:pt x="1" y="204"/>
                      <a:pt x="120" y="400"/>
                      <a:pt x="236" y="599"/>
                    </a:cubicBezTo>
                    <a:cubicBezTo>
                      <a:pt x="366" y="823"/>
                      <a:pt x="589" y="1169"/>
                      <a:pt x="833" y="1169"/>
                    </a:cubicBezTo>
                    <a:cubicBezTo>
                      <a:pt x="897" y="1169"/>
                      <a:pt x="964" y="1145"/>
                      <a:pt x="1030" y="1087"/>
                    </a:cubicBezTo>
                    <a:cubicBezTo>
                      <a:pt x="1292" y="857"/>
                      <a:pt x="1083" y="576"/>
                      <a:pt x="839" y="359"/>
                    </a:cubicBezTo>
                    <a:cubicBezTo>
                      <a:pt x="699" y="237"/>
                      <a:pt x="478" y="1"/>
                      <a:pt x="299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"/>
              <p:cNvSpPr/>
              <p:nvPr/>
            </p:nvSpPr>
            <p:spPr>
              <a:xfrm>
                <a:off x="6166475" y="1268275"/>
                <a:ext cx="26300" cy="46975"/>
              </a:xfrm>
              <a:custGeom>
                <a:rect b="b" l="l" r="r" t="t"/>
                <a:pathLst>
                  <a:path extrusionOk="0" h="1879" w="1052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4"/>
              <p:cNvSpPr/>
              <p:nvPr/>
            </p:nvSpPr>
            <p:spPr>
              <a:xfrm>
                <a:off x="5935900" y="1268275"/>
                <a:ext cx="26225" cy="46975"/>
              </a:xfrm>
              <a:custGeom>
                <a:rect b="b" l="l" r="r" t="t"/>
                <a:pathLst>
                  <a:path extrusionOk="0" h="1879" w="1049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4"/>
              <p:cNvSpPr/>
              <p:nvPr/>
            </p:nvSpPr>
            <p:spPr>
              <a:xfrm>
                <a:off x="6216525" y="1063100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"/>
              <p:cNvSpPr/>
              <p:nvPr/>
            </p:nvSpPr>
            <p:spPr>
              <a:xfrm>
                <a:off x="6216525" y="668975"/>
                <a:ext cx="44825" cy="153925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"/>
              <p:cNvSpPr/>
              <p:nvPr/>
            </p:nvSpPr>
            <p:spPr>
              <a:xfrm>
                <a:off x="5867200" y="1063100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4"/>
              <p:cNvSpPr/>
              <p:nvPr/>
            </p:nvSpPr>
            <p:spPr>
              <a:xfrm>
                <a:off x="5867200" y="668975"/>
                <a:ext cx="44875" cy="153925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4"/>
              <p:cNvSpPr/>
              <p:nvPr/>
            </p:nvSpPr>
            <p:spPr>
              <a:xfrm>
                <a:off x="5881175" y="461725"/>
                <a:ext cx="366325" cy="850500"/>
              </a:xfrm>
              <a:custGeom>
                <a:rect b="b" l="l" r="r" t="t"/>
                <a:pathLst>
                  <a:path extrusionOk="0" h="34020" w="14653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"/>
              <p:cNvSpPr/>
              <p:nvPr/>
            </p:nvSpPr>
            <p:spPr>
              <a:xfrm>
                <a:off x="5932450" y="485800"/>
                <a:ext cx="263650" cy="114300"/>
              </a:xfrm>
              <a:custGeom>
                <a:rect b="b" l="l" r="r" t="t"/>
                <a:pathLst>
                  <a:path extrusionOk="0" h="4572" w="10546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"/>
              <p:cNvSpPr/>
              <p:nvPr/>
            </p:nvSpPr>
            <p:spPr>
              <a:xfrm>
                <a:off x="5909950" y="592100"/>
                <a:ext cx="308700" cy="188075"/>
              </a:xfrm>
              <a:custGeom>
                <a:rect b="b" l="l" r="r" t="t"/>
                <a:pathLst>
                  <a:path extrusionOk="0" h="7523" w="12348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4"/>
              <p:cNvSpPr/>
              <p:nvPr/>
            </p:nvSpPr>
            <p:spPr>
              <a:xfrm>
                <a:off x="5900275" y="577925"/>
                <a:ext cx="91800" cy="171325"/>
              </a:xfrm>
              <a:custGeom>
                <a:rect b="b" l="l" r="r" t="t"/>
                <a:pathLst>
                  <a:path extrusionOk="0" h="6853" w="3672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4"/>
              <p:cNvSpPr/>
              <p:nvPr/>
            </p:nvSpPr>
            <p:spPr>
              <a:xfrm>
                <a:off x="5891625" y="731800"/>
                <a:ext cx="87800" cy="19100"/>
              </a:xfrm>
              <a:custGeom>
                <a:rect b="b" l="l" r="r" t="t"/>
                <a:pathLst>
                  <a:path extrusionOk="0" h="764" w="3512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"/>
              <p:cNvSpPr/>
              <p:nvPr/>
            </p:nvSpPr>
            <p:spPr>
              <a:xfrm>
                <a:off x="6136525" y="577925"/>
                <a:ext cx="91775" cy="171325"/>
              </a:xfrm>
              <a:custGeom>
                <a:rect b="b" l="l" r="r" t="t"/>
                <a:pathLst>
                  <a:path extrusionOk="0" h="6853" w="3671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"/>
              <p:cNvSpPr/>
              <p:nvPr/>
            </p:nvSpPr>
            <p:spPr>
              <a:xfrm>
                <a:off x="6149175" y="731800"/>
                <a:ext cx="87900" cy="19100"/>
              </a:xfrm>
              <a:custGeom>
                <a:rect b="b" l="l" r="r" t="t"/>
                <a:pathLst>
                  <a:path extrusionOk="0" h="764" w="3516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4"/>
              <p:cNvSpPr/>
              <p:nvPr/>
            </p:nvSpPr>
            <p:spPr>
              <a:xfrm>
                <a:off x="5950325" y="676400"/>
                <a:ext cx="227950" cy="568050"/>
              </a:xfrm>
              <a:custGeom>
                <a:rect b="b" l="l" r="r" t="t"/>
                <a:pathLst>
                  <a:path extrusionOk="0" h="22722" w="9118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4"/>
              <p:cNvSpPr/>
              <p:nvPr/>
            </p:nvSpPr>
            <p:spPr>
              <a:xfrm>
                <a:off x="5973200" y="699950"/>
                <a:ext cx="182300" cy="532850"/>
              </a:xfrm>
              <a:custGeom>
                <a:rect b="b" l="l" r="r" t="t"/>
                <a:pathLst>
                  <a:path extrusionOk="0" h="21314" w="7292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"/>
              <p:cNvSpPr/>
              <p:nvPr/>
            </p:nvSpPr>
            <p:spPr>
              <a:xfrm>
                <a:off x="5962975" y="603275"/>
                <a:ext cx="89475" cy="16250"/>
              </a:xfrm>
              <a:custGeom>
                <a:rect b="b" l="l" r="r" t="t"/>
                <a:pathLst>
                  <a:path extrusionOk="0" h="650" w="3579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"/>
              <p:cNvSpPr/>
              <p:nvPr/>
            </p:nvSpPr>
            <p:spPr>
              <a:xfrm>
                <a:off x="5909950" y="813350"/>
                <a:ext cx="40400" cy="419450"/>
              </a:xfrm>
              <a:custGeom>
                <a:rect b="b" l="l" r="r" t="t"/>
                <a:pathLst>
                  <a:path extrusionOk="0" h="16778" w="1616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4"/>
              <p:cNvSpPr/>
              <p:nvPr/>
            </p:nvSpPr>
            <p:spPr>
              <a:xfrm>
                <a:off x="6178250" y="810225"/>
                <a:ext cx="40400" cy="422575"/>
              </a:xfrm>
              <a:custGeom>
                <a:rect b="b" l="l" r="r" t="t"/>
                <a:pathLst>
                  <a:path extrusionOk="0" h="16903" w="1616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4"/>
              <p:cNvSpPr/>
              <p:nvPr/>
            </p:nvSpPr>
            <p:spPr>
              <a:xfrm>
                <a:off x="5968650" y="1254625"/>
                <a:ext cx="191300" cy="29650"/>
              </a:xfrm>
              <a:custGeom>
                <a:rect b="b" l="l" r="r" t="t"/>
                <a:pathLst>
                  <a:path extrusionOk="0" h="1186" w="7652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"/>
              <p:cNvSpPr/>
              <p:nvPr/>
            </p:nvSpPr>
            <p:spPr>
              <a:xfrm>
                <a:off x="6057175" y="1239100"/>
                <a:ext cx="14225" cy="67375"/>
              </a:xfrm>
              <a:custGeom>
                <a:rect b="b" l="l" r="r" t="t"/>
                <a:pathLst>
                  <a:path extrusionOk="0" h="2695" w="569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4"/>
              <p:cNvSpPr/>
              <p:nvPr/>
            </p:nvSpPr>
            <p:spPr>
              <a:xfrm>
                <a:off x="5850550" y="639800"/>
                <a:ext cx="47550" cy="47525"/>
              </a:xfrm>
              <a:custGeom>
                <a:rect b="b" l="l" r="r" t="t"/>
                <a:pathLst>
                  <a:path extrusionOk="0" h="1901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4"/>
              <p:cNvSpPr/>
              <p:nvPr/>
            </p:nvSpPr>
            <p:spPr>
              <a:xfrm>
                <a:off x="6230500" y="639800"/>
                <a:ext cx="47500" cy="47525"/>
              </a:xfrm>
              <a:custGeom>
                <a:rect b="b" l="l" r="r" t="t"/>
                <a:pathLst>
                  <a:path extrusionOk="0" h="1901" w="190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4"/>
              <p:cNvSpPr/>
              <p:nvPr/>
            </p:nvSpPr>
            <p:spPr>
              <a:xfrm>
                <a:off x="5924250" y="828450"/>
                <a:ext cx="10450" cy="389375"/>
              </a:xfrm>
              <a:custGeom>
                <a:rect b="b" l="l" r="r" t="t"/>
                <a:pathLst>
                  <a:path extrusionOk="0" h="15575" w="418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4"/>
              <p:cNvSpPr/>
              <p:nvPr/>
            </p:nvSpPr>
            <p:spPr>
              <a:xfrm>
                <a:off x="6193875" y="828450"/>
                <a:ext cx="10575" cy="389375"/>
              </a:xfrm>
              <a:custGeom>
                <a:rect b="b" l="l" r="r" t="t"/>
                <a:pathLst>
                  <a:path extrusionOk="0" h="15575" w="423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4"/>
              <p:cNvSpPr/>
              <p:nvPr/>
            </p:nvSpPr>
            <p:spPr>
              <a:xfrm>
                <a:off x="5895300" y="488900"/>
                <a:ext cx="68475" cy="59225"/>
              </a:xfrm>
              <a:custGeom>
                <a:rect b="b" l="l" r="r" t="t"/>
                <a:pathLst>
                  <a:path extrusionOk="0" h="2369" w="2739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4"/>
              <p:cNvSpPr/>
              <p:nvPr/>
            </p:nvSpPr>
            <p:spPr>
              <a:xfrm>
                <a:off x="5906725" y="502200"/>
                <a:ext cx="37725" cy="32625"/>
              </a:xfrm>
              <a:custGeom>
                <a:rect b="b" l="l" r="r" t="t"/>
                <a:pathLst>
                  <a:path extrusionOk="0" h="1305" w="1509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4"/>
              <p:cNvSpPr/>
              <p:nvPr/>
            </p:nvSpPr>
            <p:spPr>
              <a:xfrm>
                <a:off x="6164800" y="488900"/>
                <a:ext cx="68500" cy="59225"/>
              </a:xfrm>
              <a:custGeom>
                <a:rect b="b" l="l" r="r" t="t"/>
                <a:pathLst>
                  <a:path extrusionOk="0" h="2369" w="274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"/>
              <p:cNvSpPr/>
              <p:nvPr/>
            </p:nvSpPr>
            <p:spPr>
              <a:xfrm>
                <a:off x="6184100" y="502200"/>
                <a:ext cx="37775" cy="32625"/>
              </a:xfrm>
              <a:custGeom>
                <a:rect b="b" l="l" r="r" t="t"/>
                <a:pathLst>
                  <a:path extrusionOk="0" h="1305" w="1511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"/>
              <p:cNvSpPr/>
              <p:nvPr/>
            </p:nvSpPr>
            <p:spPr>
              <a:xfrm>
                <a:off x="5555425" y="2206100"/>
                <a:ext cx="29525" cy="62150"/>
              </a:xfrm>
              <a:custGeom>
                <a:rect b="b" l="l" r="r" t="t"/>
                <a:pathLst>
                  <a:path extrusionOk="0" h="2486" w="1181">
                    <a:moveTo>
                      <a:pt x="590" y="1"/>
                    </a:moveTo>
                    <a:cubicBezTo>
                      <a:pt x="267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7" y="2486"/>
                      <a:pt x="590" y="2486"/>
                    </a:cubicBezTo>
                    <a:cubicBezTo>
                      <a:pt x="914" y="2486"/>
                      <a:pt x="1180" y="2225"/>
                      <a:pt x="1180" y="1896"/>
                    </a:cubicBezTo>
                    <a:lnTo>
                      <a:pt x="1180" y="591"/>
                    </a:lnTo>
                    <a:cubicBezTo>
                      <a:pt x="1180" y="263"/>
                      <a:pt x="914" y="1"/>
                      <a:pt x="590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4"/>
              <p:cNvSpPr/>
              <p:nvPr/>
            </p:nvSpPr>
            <p:spPr>
              <a:xfrm>
                <a:off x="5306650" y="2206100"/>
                <a:ext cx="29550" cy="62150"/>
              </a:xfrm>
              <a:custGeom>
                <a:rect b="b" l="l" r="r" t="t"/>
                <a:pathLst>
                  <a:path extrusionOk="0" h="2486" w="1182">
                    <a:moveTo>
                      <a:pt x="591" y="1"/>
                    </a:moveTo>
                    <a:cubicBezTo>
                      <a:pt x="266" y="1"/>
                      <a:pt x="0" y="263"/>
                      <a:pt x="0" y="591"/>
                    </a:cubicBezTo>
                    <a:lnTo>
                      <a:pt x="0" y="1896"/>
                    </a:lnTo>
                    <a:cubicBezTo>
                      <a:pt x="0" y="2225"/>
                      <a:pt x="266" y="2486"/>
                      <a:pt x="591" y="2486"/>
                    </a:cubicBezTo>
                    <a:cubicBezTo>
                      <a:pt x="919" y="2486"/>
                      <a:pt x="1181" y="2225"/>
                      <a:pt x="1181" y="1896"/>
                    </a:cubicBezTo>
                    <a:lnTo>
                      <a:pt x="1181" y="591"/>
                    </a:lnTo>
                    <a:cubicBezTo>
                      <a:pt x="1181" y="263"/>
                      <a:pt x="919" y="1"/>
                      <a:pt x="591" y="1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4"/>
              <p:cNvSpPr/>
              <p:nvPr/>
            </p:nvSpPr>
            <p:spPr>
              <a:xfrm>
                <a:off x="5607550" y="2052650"/>
                <a:ext cx="37450" cy="140150"/>
              </a:xfrm>
              <a:custGeom>
                <a:rect b="b" l="l" r="r" t="t"/>
                <a:pathLst>
                  <a:path extrusionOk="0" h="5606" w="1498">
                    <a:moveTo>
                      <a:pt x="747" y="1"/>
                    </a:moveTo>
                    <a:cubicBezTo>
                      <a:pt x="334" y="1"/>
                      <a:pt x="1" y="337"/>
                      <a:pt x="1" y="751"/>
                    </a:cubicBezTo>
                    <a:lnTo>
                      <a:pt x="1" y="4856"/>
                    </a:lnTo>
                    <a:cubicBezTo>
                      <a:pt x="1" y="5268"/>
                      <a:pt x="334" y="5606"/>
                      <a:pt x="747" y="5606"/>
                    </a:cubicBezTo>
                    <a:cubicBezTo>
                      <a:pt x="1160" y="5606"/>
                      <a:pt x="1498" y="5268"/>
                      <a:pt x="1498" y="4856"/>
                    </a:cubicBezTo>
                    <a:lnTo>
                      <a:pt x="1498" y="751"/>
                    </a:lnTo>
                    <a:cubicBezTo>
                      <a:pt x="1498" y="337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"/>
              <p:cNvSpPr/>
              <p:nvPr/>
            </p:nvSpPr>
            <p:spPr>
              <a:xfrm>
                <a:off x="5607550" y="1687025"/>
                <a:ext cx="37450" cy="140175"/>
              </a:xfrm>
              <a:custGeom>
                <a:rect b="b" l="l" r="r" t="t"/>
                <a:pathLst>
                  <a:path extrusionOk="0" h="5607" w="1498">
                    <a:moveTo>
                      <a:pt x="747" y="1"/>
                    </a:moveTo>
                    <a:cubicBezTo>
                      <a:pt x="334" y="1"/>
                      <a:pt x="1" y="338"/>
                      <a:pt x="1" y="751"/>
                    </a:cubicBezTo>
                    <a:lnTo>
                      <a:pt x="1" y="4857"/>
                    </a:lnTo>
                    <a:cubicBezTo>
                      <a:pt x="1" y="5269"/>
                      <a:pt x="334" y="5607"/>
                      <a:pt x="747" y="5607"/>
                    </a:cubicBezTo>
                    <a:cubicBezTo>
                      <a:pt x="1160" y="5607"/>
                      <a:pt x="1498" y="5269"/>
                      <a:pt x="1498" y="4857"/>
                    </a:cubicBezTo>
                    <a:lnTo>
                      <a:pt x="1498" y="751"/>
                    </a:lnTo>
                    <a:cubicBezTo>
                      <a:pt x="1498" y="338"/>
                      <a:pt x="1160" y="1"/>
                      <a:pt x="74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"/>
              <p:cNvSpPr/>
              <p:nvPr/>
            </p:nvSpPr>
            <p:spPr>
              <a:xfrm>
                <a:off x="5246725" y="2052650"/>
                <a:ext cx="37300" cy="140150"/>
              </a:xfrm>
              <a:custGeom>
                <a:rect b="b" l="l" r="r" t="t"/>
                <a:pathLst>
                  <a:path extrusionOk="0" h="5606" w="1492">
                    <a:moveTo>
                      <a:pt x="746" y="1"/>
                    </a:moveTo>
                    <a:cubicBezTo>
                      <a:pt x="334" y="1"/>
                      <a:pt x="0" y="337"/>
                      <a:pt x="0" y="751"/>
                    </a:cubicBezTo>
                    <a:lnTo>
                      <a:pt x="0" y="4856"/>
                    </a:lnTo>
                    <a:cubicBezTo>
                      <a:pt x="0" y="5268"/>
                      <a:pt x="334" y="5606"/>
                      <a:pt x="746" y="5606"/>
                    </a:cubicBezTo>
                    <a:cubicBezTo>
                      <a:pt x="1159" y="5606"/>
                      <a:pt x="1492" y="5268"/>
                      <a:pt x="1492" y="4856"/>
                    </a:cubicBezTo>
                    <a:lnTo>
                      <a:pt x="1492" y="751"/>
                    </a:lnTo>
                    <a:cubicBezTo>
                      <a:pt x="1492" y="337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4"/>
              <p:cNvSpPr/>
              <p:nvPr/>
            </p:nvSpPr>
            <p:spPr>
              <a:xfrm>
                <a:off x="5246725" y="1687025"/>
                <a:ext cx="37300" cy="140175"/>
              </a:xfrm>
              <a:custGeom>
                <a:rect b="b" l="l" r="r" t="t"/>
                <a:pathLst>
                  <a:path extrusionOk="0" h="5607" w="1492">
                    <a:moveTo>
                      <a:pt x="746" y="1"/>
                    </a:moveTo>
                    <a:cubicBezTo>
                      <a:pt x="334" y="1"/>
                      <a:pt x="0" y="338"/>
                      <a:pt x="0" y="751"/>
                    </a:cubicBezTo>
                    <a:lnTo>
                      <a:pt x="0" y="4857"/>
                    </a:lnTo>
                    <a:cubicBezTo>
                      <a:pt x="0" y="5269"/>
                      <a:pt x="334" y="5607"/>
                      <a:pt x="746" y="5607"/>
                    </a:cubicBezTo>
                    <a:cubicBezTo>
                      <a:pt x="1159" y="5607"/>
                      <a:pt x="1492" y="5269"/>
                      <a:pt x="1492" y="4857"/>
                    </a:cubicBezTo>
                    <a:lnTo>
                      <a:pt x="1492" y="751"/>
                    </a:lnTo>
                    <a:cubicBezTo>
                      <a:pt x="1492" y="338"/>
                      <a:pt x="1159" y="1"/>
                      <a:pt x="746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4"/>
              <p:cNvSpPr/>
              <p:nvPr/>
            </p:nvSpPr>
            <p:spPr>
              <a:xfrm>
                <a:off x="5258500" y="1537475"/>
                <a:ext cx="374625" cy="712275"/>
              </a:xfrm>
              <a:custGeom>
                <a:rect b="b" l="l" r="r" t="t"/>
                <a:pathLst>
                  <a:path extrusionOk="0" h="28491" w="14985">
                    <a:moveTo>
                      <a:pt x="3684" y="0"/>
                    </a:moveTo>
                    <a:cubicBezTo>
                      <a:pt x="1651" y="0"/>
                      <a:pt x="0" y="1283"/>
                      <a:pt x="0" y="3315"/>
                    </a:cubicBezTo>
                    <a:lnTo>
                      <a:pt x="0" y="28490"/>
                    </a:lnTo>
                    <a:lnTo>
                      <a:pt x="14984" y="28490"/>
                    </a:lnTo>
                    <a:lnTo>
                      <a:pt x="14984" y="3315"/>
                    </a:lnTo>
                    <a:cubicBezTo>
                      <a:pt x="14984" y="1283"/>
                      <a:pt x="13338" y="0"/>
                      <a:pt x="11300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"/>
              <p:cNvSpPr/>
              <p:nvPr/>
            </p:nvSpPr>
            <p:spPr>
              <a:xfrm>
                <a:off x="5315175" y="1547000"/>
                <a:ext cx="261250" cy="110225"/>
              </a:xfrm>
              <a:custGeom>
                <a:rect b="b" l="l" r="r" t="t"/>
                <a:pathLst>
                  <a:path extrusionOk="0" h="4409" w="10450">
                    <a:moveTo>
                      <a:pt x="2571" y="1"/>
                    </a:moveTo>
                    <a:cubicBezTo>
                      <a:pt x="1156" y="1"/>
                      <a:pt x="1" y="920"/>
                      <a:pt x="1" y="2385"/>
                    </a:cubicBezTo>
                    <a:lnTo>
                      <a:pt x="1" y="3423"/>
                    </a:lnTo>
                    <a:cubicBezTo>
                      <a:pt x="64" y="3481"/>
                      <a:pt x="117" y="3551"/>
                      <a:pt x="148" y="3636"/>
                    </a:cubicBezTo>
                    <a:lnTo>
                      <a:pt x="458" y="4408"/>
                    </a:lnTo>
                    <a:cubicBezTo>
                      <a:pt x="730" y="4204"/>
                      <a:pt x="1058" y="4071"/>
                      <a:pt x="1412" y="4040"/>
                    </a:cubicBezTo>
                    <a:lnTo>
                      <a:pt x="1412" y="3063"/>
                    </a:lnTo>
                    <a:cubicBezTo>
                      <a:pt x="1412" y="1994"/>
                      <a:pt x="2252" y="1324"/>
                      <a:pt x="3290" y="1324"/>
                    </a:cubicBezTo>
                    <a:lnTo>
                      <a:pt x="7165" y="1324"/>
                    </a:lnTo>
                    <a:cubicBezTo>
                      <a:pt x="8199" y="1324"/>
                      <a:pt x="9038" y="1994"/>
                      <a:pt x="9038" y="3063"/>
                    </a:cubicBezTo>
                    <a:lnTo>
                      <a:pt x="9038" y="4040"/>
                    </a:lnTo>
                    <a:cubicBezTo>
                      <a:pt x="9397" y="4071"/>
                      <a:pt x="9721" y="4204"/>
                      <a:pt x="9997" y="4408"/>
                    </a:cubicBezTo>
                    <a:lnTo>
                      <a:pt x="10303" y="3636"/>
                    </a:lnTo>
                    <a:cubicBezTo>
                      <a:pt x="10338" y="3551"/>
                      <a:pt x="10387" y="3481"/>
                      <a:pt x="10450" y="3423"/>
                    </a:cubicBezTo>
                    <a:lnTo>
                      <a:pt x="10450" y="2385"/>
                    </a:lnTo>
                    <a:cubicBezTo>
                      <a:pt x="10450" y="920"/>
                      <a:pt x="9299" y="1"/>
                      <a:pt x="7879" y="1"/>
                    </a:cubicBez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"/>
              <p:cNvSpPr/>
              <p:nvPr/>
            </p:nvSpPr>
            <p:spPr>
              <a:xfrm>
                <a:off x="5350475" y="1580075"/>
                <a:ext cx="190675" cy="204525"/>
              </a:xfrm>
              <a:custGeom>
                <a:rect b="b" l="l" r="r" t="t"/>
                <a:pathLst>
                  <a:path extrusionOk="0" h="8181" w="7627">
                    <a:moveTo>
                      <a:pt x="1878" y="1"/>
                    </a:moveTo>
                    <a:cubicBezTo>
                      <a:pt x="840" y="1"/>
                      <a:pt x="0" y="671"/>
                      <a:pt x="0" y="1740"/>
                    </a:cubicBezTo>
                    <a:lnTo>
                      <a:pt x="0" y="8180"/>
                    </a:lnTo>
                    <a:lnTo>
                      <a:pt x="7626" y="8180"/>
                    </a:lnTo>
                    <a:lnTo>
                      <a:pt x="7626" y="1740"/>
                    </a:lnTo>
                    <a:cubicBezTo>
                      <a:pt x="7626" y="671"/>
                      <a:pt x="6787" y="1"/>
                      <a:pt x="5753" y="1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4"/>
              <p:cNvSpPr/>
              <p:nvPr/>
            </p:nvSpPr>
            <p:spPr>
              <a:xfrm>
                <a:off x="5306525" y="2037675"/>
                <a:ext cx="277650" cy="191550"/>
              </a:xfrm>
              <a:custGeom>
                <a:rect b="b" l="l" r="r" t="t"/>
                <a:pathLst>
                  <a:path extrusionOk="0" h="7662" w="11106">
                    <a:moveTo>
                      <a:pt x="383" y="0"/>
                    </a:moveTo>
                    <a:cubicBezTo>
                      <a:pt x="170" y="0"/>
                      <a:pt x="1" y="168"/>
                      <a:pt x="1" y="377"/>
                    </a:cubicBezTo>
                    <a:lnTo>
                      <a:pt x="1" y="7279"/>
                    </a:lnTo>
                    <a:cubicBezTo>
                      <a:pt x="1" y="7487"/>
                      <a:pt x="170" y="7661"/>
                      <a:pt x="383" y="7661"/>
                    </a:cubicBezTo>
                    <a:lnTo>
                      <a:pt x="10729" y="7661"/>
                    </a:lnTo>
                    <a:cubicBezTo>
                      <a:pt x="10937" y="7661"/>
                      <a:pt x="11106" y="7487"/>
                      <a:pt x="11106" y="7279"/>
                    </a:cubicBezTo>
                    <a:lnTo>
                      <a:pt x="11106" y="377"/>
                    </a:lnTo>
                    <a:cubicBezTo>
                      <a:pt x="11106" y="168"/>
                      <a:pt x="10937" y="0"/>
                      <a:pt x="1072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4"/>
              <p:cNvSpPr/>
              <p:nvPr/>
            </p:nvSpPr>
            <p:spPr>
              <a:xfrm>
                <a:off x="5436350" y="2167825"/>
                <a:ext cx="19025" cy="81925"/>
              </a:xfrm>
              <a:custGeom>
                <a:rect b="b" l="l" r="r" t="t"/>
                <a:pathLst>
                  <a:path extrusionOk="0" h="3277" w="761">
                    <a:moveTo>
                      <a:pt x="1" y="1"/>
                    </a:moveTo>
                    <a:lnTo>
                      <a:pt x="1" y="3276"/>
                    </a:lnTo>
                    <a:lnTo>
                      <a:pt x="760" y="3276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"/>
              <p:cNvSpPr/>
              <p:nvPr/>
            </p:nvSpPr>
            <p:spPr>
              <a:xfrm>
                <a:off x="5307450" y="1647750"/>
                <a:ext cx="276725" cy="184125"/>
              </a:xfrm>
              <a:custGeom>
                <a:rect b="b" l="l" r="r" t="t"/>
                <a:pathLst>
                  <a:path extrusionOk="0" h="7365" w="11069">
                    <a:moveTo>
                      <a:pt x="1899" y="0"/>
                    </a:moveTo>
                    <a:cubicBezTo>
                      <a:pt x="852" y="0"/>
                      <a:pt x="0" y="853"/>
                      <a:pt x="0" y="1901"/>
                    </a:cubicBezTo>
                    <a:lnTo>
                      <a:pt x="0" y="7364"/>
                    </a:lnTo>
                    <a:lnTo>
                      <a:pt x="11069" y="7364"/>
                    </a:lnTo>
                    <a:lnTo>
                      <a:pt x="11069" y="1901"/>
                    </a:lnTo>
                    <a:cubicBezTo>
                      <a:pt x="11069" y="853"/>
                      <a:pt x="10221" y="0"/>
                      <a:pt x="9169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"/>
              <p:cNvSpPr/>
              <p:nvPr/>
            </p:nvSpPr>
            <p:spPr>
              <a:xfrm>
                <a:off x="5289575" y="1628900"/>
                <a:ext cx="86325" cy="163800"/>
              </a:xfrm>
              <a:custGeom>
                <a:rect b="b" l="l" r="r" t="t"/>
                <a:pathLst>
                  <a:path extrusionOk="0" h="6552" w="3453">
                    <a:moveTo>
                      <a:pt x="641" y="0"/>
                    </a:moveTo>
                    <a:cubicBezTo>
                      <a:pt x="571" y="0"/>
                      <a:pt x="500" y="13"/>
                      <a:pt x="431" y="41"/>
                    </a:cubicBezTo>
                    <a:cubicBezTo>
                      <a:pt x="142" y="156"/>
                      <a:pt x="0" y="488"/>
                      <a:pt x="115" y="781"/>
                    </a:cubicBezTo>
                    <a:lnTo>
                      <a:pt x="2277" y="6196"/>
                    </a:lnTo>
                    <a:cubicBezTo>
                      <a:pt x="2366" y="6418"/>
                      <a:pt x="2583" y="6551"/>
                      <a:pt x="2809" y="6551"/>
                    </a:cubicBezTo>
                    <a:cubicBezTo>
                      <a:pt x="2876" y="6551"/>
                      <a:pt x="2952" y="6538"/>
                      <a:pt x="3018" y="6512"/>
                    </a:cubicBezTo>
                    <a:cubicBezTo>
                      <a:pt x="3311" y="6396"/>
                      <a:pt x="3453" y="6063"/>
                      <a:pt x="3338" y="5770"/>
                    </a:cubicBezTo>
                    <a:lnTo>
                      <a:pt x="1172" y="360"/>
                    </a:lnTo>
                    <a:cubicBezTo>
                      <a:pt x="1083" y="136"/>
                      <a:pt x="868" y="0"/>
                      <a:pt x="641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4"/>
              <p:cNvSpPr/>
              <p:nvPr/>
            </p:nvSpPr>
            <p:spPr>
              <a:xfrm>
                <a:off x="5280250" y="1783250"/>
                <a:ext cx="89000" cy="18975"/>
              </a:xfrm>
              <a:custGeom>
                <a:rect b="b" l="l" r="r" t="t"/>
                <a:pathLst>
                  <a:path extrusionOk="0" h="759" w="3560">
                    <a:moveTo>
                      <a:pt x="378" y="0"/>
                    </a:moveTo>
                    <a:cubicBezTo>
                      <a:pt x="169" y="0"/>
                      <a:pt x="0" y="168"/>
                      <a:pt x="0" y="377"/>
                    </a:cubicBezTo>
                    <a:cubicBezTo>
                      <a:pt x="0" y="590"/>
                      <a:pt x="169" y="759"/>
                      <a:pt x="378" y="759"/>
                    </a:cubicBezTo>
                    <a:lnTo>
                      <a:pt x="3182" y="759"/>
                    </a:lnTo>
                    <a:cubicBezTo>
                      <a:pt x="3391" y="759"/>
                      <a:pt x="3559" y="590"/>
                      <a:pt x="3559" y="377"/>
                    </a:cubicBezTo>
                    <a:cubicBezTo>
                      <a:pt x="3559" y="168"/>
                      <a:pt x="3391" y="0"/>
                      <a:pt x="3182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4"/>
              <p:cNvSpPr/>
              <p:nvPr/>
            </p:nvSpPr>
            <p:spPr>
              <a:xfrm>
                <a:off x="5515675" y="1628900"/>
                <a:ext cx="86475" cy="163800"/>
              </a:xfrm>
              <a:custGeom>
                <a:rect b="b" l="l" r="r" t="t"/>
                <a:pathLst>
                  <a:path extrusionOk="0" h="6552" w="3459">
                    <a:moveTo>
                      <a:pt x="2814" y="0"/>
                    </a:moveTo>
                    <a:cubicBezTo>
                      <a:pt x="2588" y="0"/>
                      <a:pt x="2375" y="136"/>
                      <a:pt x="2283" y="360"/>
                    </a:cubicBezTo>
                    <a:lnTo>
                      <a:pt x="121" y="5770"/>
                    </a:lnTo>
                    <a:cubicBezTo>
                      <a:pt x="1" y="6063"/>
                      <a:pt x="144" y="6396"/>
                      <a:pt x="437" y="6512"/>
                    </a:cubicBezTo>
                    <a:cubicBezTo>
                      <a:pt x="507" y="6538"/>
                      <a:pt x="578" y="6551"/>
                      <a:pt x="650" y="6551"/>
                    </a:cubicBezTo>
                    <a:cubicBezTo>
                      <a:pt x="875" y="6551"/>
                      <a:pt x="1089" y="6418"/>
                      <a:pt x="1178" y="6196"/>
                    </a:cubicBezTo>
                    <a:lnTo>
                      <a:pt x="3344" y="781"/>
                    </a:lnTo>
                    <a:cubicBezTo>
                      <a:pt x="3459" y="488"/>
                      <a:pt x="3317" y="156"/>
                      <a:pt x="3024" y="41"/>
                    </a:cubicBezTo>
                    <a:cubicBezTo>
                      <a:pt x="2955" y="13"/>
                      <a:pt x="2884" y="0"/>
                      <a:pt x="2814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"/>
              <p:cNvSpPr/>
              <p:nvPr/>
            </p:nvSpPr>
            <p:spPr>
              <a:xfrm>
                <a:off x="5522350" y="1783250"/>
                <a:ext cx="89125" cy="18975"/>
              </a:xfrm>
              <a:custGeom>
                <a:rect b="b" l="l" r="r" t="t"/>
                <a:pathLst>
                  <a:path extrusionOk="0" h="759" w="3565">
                    <a:moveTo>
                      <a:pt x="383" y="0"/>
                    </a:moveTo>
                    <a:cubicBezTo>
                      <a:pt x="174" y="0"/>
                      <a:pt x="0" y="168"/>
                      <a:pt x="0" y="377"/>
                    </a:cubicBezTo>
                    <a:cubicBezTo>
                      <a:pt x="0" y="590"/>
                      <a:pt x="174" y="759"/>
                      <a:pt x="383" y="759"/>
                    </a:cubicBezTo>
                    <a:lnTo>
                      <a:pt x="3183" y="759"/>
                    </a:lnTo>
                    <a:cubicBezTo>
                      <a:pt x="3392" y="759"/>
                      <a:pt x="3564" y="590"/>
                      <a:pt x="3564" y="377"/>
                    </a:cubicBezTo>
                    <a:cubicBezTo>
                      <a:pt x="3564" y="168"/>
                      <a:pt x="3392" y="0"/>
                      <a:pt x="3183" y="0"/>
                    </a:cubicBez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"/>
              <p:cNvSpPr/>
              <p:nvPr/>
            </p:nvSpPr>
            <p:spPr>
              <a:xfrm>
                <a:off x="5336600" y="1721100"/>
                <a:ext cx="218525" cy="110775"/>
              </a:xfrm>
              <a:custGeom>
                <a:rect b="b" l="l" r="r" t="t"/>
                <a:pathLst>
                  <a:path extrusionOk="0" h="4431" w="8741">
                    <a:moveTo>
                      <a:pt x="0" y="1"/>
                    </a:moveTo>
                    <a:lnTo>
                      <a:pt x="0" y="4430"/>
                    </a:lnTo>
                    <a:lnTo>
                      <a:pt x="8740" y="4430"/>
                    </a:lnTo>
                    <a:lnTo>
                      <a:pt x="8740" y="1"/>
                    </a:lnTo>
                    <a:close/>
                  </a:path>
                </a:pathLst>
              </a:custGeom>
              <a:solidFill>
                <a:srgbClr val="5A71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4"/>
              <p:cNvSpPr/>
              <p:nvPr/>
            </p:nvSpPr>
            <p:spPr>
              <a:xfrm>
                <a:off x="5358450" y="1745400"/>
                <a:ext cx="174800" cy="81800"/>
              </a:xfrm>
              <a:custGeom>
                <a:rect b="b" l="l" r="r" t="t"/>
                <a:pathLst>
                  <a:path extrusionOk="0" h="3272" w="6992">
                    <a:moveTo>
                      <a:pt x="1" y="0"/>
                    </a:moveTo>
                    <a:lnTo>
                      <a:pt x="1" y="3272"/>
                    </a:lnTo>
                    <a:lnTo>
                      <a:pt x="6992" y="3272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7283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"/>
              <p:cNvSpPr/>
              <p:nvPr/>
            </p:nvSpPr>
            <p:spPr>
              <a:xfrm>
                <a:off x="5347700" y="1656625"/>
                <a:ext cx="76025" cy="19350"/>
              </a:xfrm>
              <a:custGeom>
                <a:rect b="b" l="l" r="r" t="t"/>
                <a:pathLst>
                  <a:path extrusionOk="0" h="774" w="3041">
                    <a:moveTo>
                      <a:pt x="1478" y="1"/>
                    </a:moveTo>
                    <a:cubicBezTo>
                      <a:pt x="1467" y="1"/>
                      <a:pt x="1457" y="1"/>
                      <a:pt x="1447" y="1"/>
                    </a:cubicBezTo>
                    <a:cubicBezTo>
                      <a:pt x="1341" y="1"/>
                      <a:pt x="1239" y="5"/>
                      <a:pt x="1133" y="18"/>
                    </a:cubicBezTo>
                    <a:cubicBezTo>
                      <a:pt x="1031" y="32"/>
                      <a:pt x="928" y="45"/>
                      <a:pt x="826" y="77"/>
                    </a:cubicBezTo>
                    <a:cubicBezTo>
                      <a:pt x="728" y="98"/>
                      <a:pt x="635" y="134"/>
                      <a:pt x="547" y="169"/>
                    </a:cubicBezTo>
                    <a:cubicBezTo>
                      <a:pt x="458" y="210"/>
                      <a:pt x="378" y="263"/>
                      <a:pt x="307" y="307"/>
                    </a:cubicBezTo>
                    <a:cubicBezTo>
                      <a:pt x="236" y="364"/>
                      <a:pt x="178" y="413"/>
                      <a:pt x="134" y="471"/>
                    </a:cubicBezTo>
                    <a:cubicBezTo>
                      <a:pt x="94" y="534"/>
                      <a:pt x="58" y="577"/>
                      <a:pt x="41" y="626"/>
                    </a:cubicBezTo>
                    <a:cubicBezTo>
                      <a:pt x="5" y="724"/>
                      <a:pt x="1" y="773"/>
                      <a:pt x="1" y="773"/>
                    </a:cubicBezTo>
                    <a:cubicBezTo>
                      <a:pt x="1" y="773"/>
                      <a:pt x="54" y="747"/>
                      <a:pt x="125" y="702"/>
                    </a:cubicBezTo>
                    <a:cubicBezTo>
                      <a:pt x="160" y="680"/>
                      <a:pt x="218" y="671"/>
                      <a:pt x="263" y="649"/>
                    </a:cubicBezTo>
                    <a:cubicBezTo>
                      <a:pt x="316" y="626"/>
                      <a:pt x="382" y="626"/>
                      <a:pt x="445" y="609"/>
                    </a:cubicBezTo>
                    <a:cubicBezTo>
                      <a:pt x="511" y="600"/>
                      <a:pt x="582" y="587"/>
                      <a:pt x="658" y="587"/>
                    </a:cubicBezTo>
                    <a:cubicBezTo>
                      <a:pt x="738" y="583"/>
                      <a:pt x="818" y="573"/>
                      <a:pt x="902" y="573"/>
                    </a:cubicBezTo>
                    <a:cubicBezTo>
                      <a:pt x="944" y="571"/>
                      <a:pt x="988" y="571"/>
                      <a:pt x="1033" y="571"/>
                    </a:cubicBezTo>
                    <a:cubicBezTo>
                      <a:pt x="1078" y="571"/>
                      <a:pt x="1124" y="571"/>
                      <a:pt x="1168" y="569"/>
                    </a:cubicBezTo>
                    <a:lnTo>
                      <a:pt x="1452" y="569"/>
                    </a:lnTo>
                    <a:cubicBezTo>
                      <a:pt x="1830" y="569"/>
                      <a:pt x="2225" y="551"/>
                      <a:pt x="2530" y="503"/>
                    </a:cubicBezTo>
                    <a:cubicBezTo>
                      <a:pt x="2682" y="476"/>
                      <a:pt x="2815" y="444"/>
                      <a:pt x="2899" y="413"/>
                    </a:cubicBezTo>
                    <a:cubicBezTo>
                      <a:pt x="2987" y="387"/>
                      <a:pt x="3041" y="364"/>
                      <a:pt x="3041" y="364"/>
                    </a:cubicBezTo>
                    <a:cubicBezTo>
                      <a:pt x="3041" y="364"/>
                      <a:pt x="2987" y="338"/>
                      <a:pt x="2903" y="303"/>
                    </a:cubicBezTo>
                    <a:cubicBezTo>
                      <a:pt x="2819" y="267"/>
                      <a:pt x="2699" y="223"/>
                      <a:pt x="2553" y="174"/>
                    </a:cubicBezTo>
                    <a:cubicBezTo>
                      <a:pt x="2271" y="83"/>
                      <a:pt x="1884" y="1"/>
                      <a:pt x="1478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"/>
              <p:cNvSpPr/>
              <p:nvPr/>
            </p:nvSpPr>
            <p:spPr>
              <a:xfrm>
                <a:off x="5253375" y="1711900"/>
                <a:ext cx="44625" cy="44625"/>
              </a:xfrm>
              <a:custGeom>
                <a:rect b="b" l="l" r="r" t="t"/>
                <a:pathLst>
                  <a:path extrusionOk="0" h="1785" w="1785">
                    <a:moveTo>
                      <a:pt x="1785" y="0"/>
                    </a:moveTo>
                    <a:lnTo>
                      <a:pt x="1" y="1301"/>
                    </a:lnTo>
                    <a:lnTo>
                      <a:pt x="1" y="1785"/>
                    </a:lnTo>
                    <a:lnTo>
                      <a:pt x="1785" y="1633"/>
                    </a:lnTo>
                    <a:lnTo>
                      <a:pt x="1785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"/>
              <p:cNvSpPr/>
              <p:nvPr/>
            </p:nvSpPr>
            <p:spPr>
              <a:xfrm>
                <a:off x="5593575" y="1711900"/>
                <a:ext cx="44775" cy="44625"/>
              </a:xfrm>
              <a:custGeom>
                <a:rect b="b" l="l" r="r" t="t"/>
                <a:pathLst>
                  <a:path extrusionOk="0" h="1785" w="1791">
                    <a:moveTo>
                      <a:pt x="1" y="0"/>
                    </a:moveTo>
                    <a:lnTo>
                      <a:pt x="1" y="1633"/>
                    </a:lnTo>
                    <a:lnTo>
                      <a:pt x="1790" y="1785"/>
                    </a:lnTo>
                    <a:lnTo>
                      <a:pt x="1790" y="13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4"/>
              <p:cNvSpPr/>
              <p:nvPr/>
            </p:nvSpPr>
            <p:spPr>
              <a:xfrm>
                <a:off x="5276350" y="1601600"/>
                <a:ext cx="11250" cy="109200"/>
              </a:xfrm>
              <a:custGeom>
                <a:rect b="b" l="l" r="r" t="t"/>
                <a:pathLst>
                  <a:path extrusionOk="0" h="4368" w="450">
                    <a:moveTo>
                      <a:pt x="227" y="0"/>
                    </a:moveTo>
                    <a:cubicBezTo>
                      <a:pt x="103" y="0"/>
                      <a:pt x="1" y="98"/>
                      <a:pt x="1" y="222"/>
                    </a:cubicBezTo>
                    <a:lnTo>
                      <a:pt x="1" y="4146"/>
                    </a:lnTo>
                    <a:cubicBezTo>
                      <a:pt x="1" y="4265"/>
                      <a:pt x="103" y="4368"/>
                      <a:pt x="227" y="4368"/>
                    </a:cubicBezTo>
                    <a:cubicBezTo>
                      <a:pt x="351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"/>
              <p:cNvSpPr/>
              <p:nvPr/>
            </p:nvSpPr>
            <p:spPr>
              <a:xfrm>
                <a:off x="5604025" y="1601600"/>
                <a:ext cx="11225" cy="109200"/>
              </a:xfrm>
              <a:custGeom>
                <a:rect b="b" l="l" r="r" t="t"/>
                <a:pathLst>
                  <a:path extrusionOk="0" h="4368" w="449">
                    <a:moveTo>
                      <a:pt x="227" y="0"/>
                    </a:moveTo>
                    <a:cubicBezTo>
                      <a:pt x="102" y="0"/>
                      <a:pt x="0" y="98"/>
                      <a:pt x="0" y="222"/>
                    </a:cubicBezTo>
                    <a:lnTo>
                      <a:pt x="0" y="4146"/>
                    </a:lnTo>
                    <a:cubicBezTo>
                      <a:pt x="0" y="4265"/>
                      <a:pt x="102" y="4368"/>
                      <a:pt x="227" y="4368"/>
                    </a:cubicBezTo>
                    <a:cubicBezTo>
                      <a:pt x="346" y="4368"/>
                      <a:pt x="449" y="4265"/>
                      <a:pt x="449" y="4146"/>
                    </a:cubicBezTo>
                    <a:lnTo>
                      <a:pt x="449" y="222"/>
                    </a:lnTo>
                    <a:cubicBezTo>
                      <a:pt x="449" y="98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rgbClr val="4C65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"/>
              <p:cNvSpPr/>
              <p:nvPr/>
            </p:nvSpPr>
            <p:spPr>
              <a:xfrm>
                <a:off x="5274150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2045" y="1"/>
                    </a:moveTo>
                    <a:cubicBezTo>
                      <a:pt x="1738" y="1"/>
                      <a:pt x="1332" y="204"/>
                      <a:pt x="1070" y="311"/>
                    </a:cubicBezTo>
                    <a:cubicBezTo>
                      <a:pt x="524" y="528"/>
                      <a:pt x="1" y="888"/>
                      <a:pt x="324" y="1465"/>
                    </a:cubicBezTo>
                    <a:cubicBezTo>
                      <a:pt x="452" y="1689"/>
                      <a:pt x="624" y="1775"/>
                      <a:pt x="813" y="1775"/>
                    </a:cubicBezTo>
                    <a:cubicBezTo>
                      <a:pt x="1212" y="1775"/>
                      <a:pt x="1688" y="1395"/>
                      <a:pt x="1988" y="1128"/>
                    </a:cubicBezTo>
                    <a:cubicBezTo>
                      <a:pt x="2308" y="848"/>
                      <a:pt x="2627" y="586"/>
                      <a:pt x="2397" y="182"/>
                    </a:cubicBezTo>
                    <a:cubicBezTo>
                      <a:pt x="2323" y="49"/>
                      <a:pt x="2196" y="1"/>
                      <a:pt x="2045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"/>
              <p:cNvSpPr/>
              <p:nvPr/>
            </p:nvSpPr>
            <p:spPr>
              <a:xfrm>
                <a:off x="5284800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1124" y="1"/>
                    </a:moveTo>
                    <a:cubicBezTo>
                      <a:pt x="955" y="1"/>
                      <a:pt x="733" y="111"/>
                      <a:pt x="591" y="168"/>
                    </a:cubicBezTo>
                    <a:cubicBezTo>
                      <a:pt x="288" y="291"/>
                      <a:pt x="1" y="487"/>
                      <a:pt x="177" y="807"/>
                    </a:cubicBezTo>
                    <a:cubicBezTo>
                      <a:pt x="247" y="929"/>
                      <a:pt x="341" y="976"/>
                      <a:pt x="444" y="976"/>
                    </a:cubicBezTo>
                    <a:cubicBezTo>
                      <a:pt x="664" y="976"/>
                      <a:pt x="927" y="765"/>
                      <a:pt x="1097" y="620"/>
                    </a:cubicBezTo>
                    <a:cubicBezTo>
                      <a:pt x="1269" y="465"/>
                      <a:pt x="1447" y="322"/>
                      <a:pt x="1318" y="101"/>
                    </a:cubicBezTo>
                    <a:cubicBezTo>
                      <a:pt x="1277" y="27"/>
                      <a:pt x="1207" y="1"/>
                      <a:pt x="1124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4"/>
              <p:cNvSpPr/>
              <p:nvPr/>
            </p:nvSpPr>
            <p:spPr>
              <a:xfrm>
                <a:off x="5551875" y="1534475"/>
                <a:ext cx="65700" cy="44375"/>
              </a:xfrm>
              <a:custGeom>
                <a:rect b="b" l="l" r="r" t="t"/>
                <a:pathLst>
                  <a:path extrusionOk="0" h="1775" w="2628">
                    <a:moveTo>
                      <a:pt x="581" y="1"/>
                    </a:moveTo>
                    <a:cubicBezTo>
                      <a:pt x="430" y="1"/>
                      <a:pt x="302" y="49"/>
                      <a:pt x="226" y="182"/>
                    </a:cubicBezTo>
                    <a:cubicBezTo>
                      <a:pt x="1" y="586"/>
                      <a:pt x="316" y="848"/>
                      <a:pt x="635" y="1128"/>
                    </a:cubicBezTo>
                    <a:cubicBezTo>
                      <a:pt x="939" y="1395"/>
                      <a:pt x="1416" y="1775"/>
                      <a:pt x="1815" y="1775"/>
                    </a:cubicBezTo>
                    <a:cubicBezTo>
                      <a:pt x="2004" y="1775"/>
                      <a:pt x="2176" y="1689"/>
                      <a:pt x="2304" y="1465"/>
                    </a:cubicBezTo>
                    <a:cubicBezTo>
                      <a:pt x="2627" y="888"/>
                      <a:pt x="2100" y="528"/>
                      <a:pt x="1554" y="311"/>
                    </a:cubicBezTo>
                    <a:cubicBezTo>
                      <a:pt x="1295" y="204"/>
                      <a:pt x="890" y="1"/>
                      <a:pt x="581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4"/>
              <p:cNvSpPr/>
              <p:nvPr/>
            </p:nvSpPr>
            <p:spPr>
              <a:xfrm>
                <a:off x="5570725" y="1544500"/>
                <a:ext cx="36200" cy="24400"/>
              </a:xfrm>
              <a:custGeom>
                <a:rect b="b" l="l" r="r" t="t"/>
                <a:pathLst>
                  <a:path extrusionOk="0" h="976" w="1448">
                    <a:moveTo>
                      <a:pt x="320" y="1"/>
                    </a:moveTo>
                    <a:cubicBezTo>
                      <a:pt x="236" y="1"/>
                      <a:pt x="166" y="27"/>
                      <a:pt x="125" y="101"/>
                    </a:cubicBezTo>
                    <a:cubicBezTo>
                      <a:pt x="1" y="322"/>
                      <a:pt x="174" y="465"/>
                      <a:pt x="351" y="620"/>
                    </a:cubicBezTo>
                    <a:cubicBezTo>
                      <a:pt x="517" y="765"/>
                      <a:pt x="779" y="976"/>
                      <a:pt x="999" y="976"/>
                    </a:cubicBezTo>
                    <a:cubicBezTo>
                      <a:pt x="1102" y="976"/>
                      <a:pt x="1196" y="929"/>
                      <a:pt x="1266" y="807"/>
                    </a:cubicBezTo>
                    <a:cubicBezTo>
                      <a:pt x="1447" y="487"/>
                      <a:pt x="1154" y="291"/>
                      <a:pt x="857" y="168"/>
                    </a:cubicBezTo>
                    <a:cubicBezTo>
                      <a:pt x="712" y="111"/>
                      <a:pt x="488" y="1"/>
                      <a:pt x="320" y="1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4"/>
              <p:cNvSpPr/>
              <p:nvPr/>
            </p:nvSpPr>
            <p:spPr>
              <a:xfrm>
                <a:off x="5271700" y="1827175"/>
                <a:ext cx="348225" cy="359325"/>
              </a:xfrm>
              <a:custGeom>
                <a:rect b="b" l="l" r="r" t="t"/>
                <a:pathLst>
                  <a:path extrusionOk="0" h="14373" w="13929">
                    <a:moveTo>
                      <a:pt x="1" y="1"/>
                    </a:moveTo>
                    <a:lnTo>
                      <a:pt x="1" y="14373"/>
                    </a:lnTo>
                    <a:lnTo>
                      <a:pt x="13928" y="14373"/>
                    </a:lnTo>
                    <a:lnTo>
                      <a:pt x="13928" y="1"/>
                    </a:lnTo>
                    <a:close/>
                  </a:path>
                </a:pathLst>
              </a:custGeom>
              <a:solidFill>
                <a:srgbClr val="435E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4"/>
              <p:cNvSpPr/>
              <p:nvPr/>
            </p:nvSpPr>
            <p:spPr>
              <a:xfrm>
                <a:off x="5306525" y="1863025"/>
                <a:ext cx="278675" cy="287525"/>
              </a:xfrm>
              <a:custGeom>
                <a:rect b="b" l="l" r="r" t="t"/>
                <a:pathLst>
                  <a:path extrusionOk="0" h="11501" w="11147">
                    <a:moveTo>
                      <a:pt x="1" y="0"/>
                    </a:moveTo>
                    <a:lnTo>
                      <a:pt x="1" y="11500"/>
                    </a:lnTo>
                    <a:lnTo>
                      <a:pt x="11146" y="11500"/>
                    </a:lnTo>
                    <a:lnTo>
                      <a:pt x="11146" y="0"/>
                    </a:lnTo>
                    <a:close/>
                  </a:path>
                </a:pathLst>
              </a:custGeom>
              <a:solidFill>
                <a:srgbClr val="6271A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4" name="Google Shape;904;p4"/>
            <p:cNvGrpSpPr/>
            <p:nvPr/>
          </p:nvGrpSpPr>
          <p:grpSpPr>
            <a:xfrm rot="-1799968">
              <a:off x="4850261" y="756299"/>
              <a:ext cx="1854398" cy="83318"/>
              <a:chOff x="5641750" y="2340275"/>
              <a:chExt cx="845200" cy="37975"/>
            </a:xfrm>
          </p:grpSpPr>
          <p:sp>
            <p:nvSpPr>
              <p:cNvPr id="905" name="Google Shape;905;p4"/>
              <p:cNvSpPr/>
              <p:nvPr/>
            </p:nvSpPr>
            <p:spPr>
              <a:xfrm>
                <a:off x="6287425" y="2340275"/>
                <a:ext cx="199525" cy="37975"/>
              </a:xfrm>
              <a:custGeom>
                <a:rect b="b" l="l" r="r" t="t"/>
                <a:pathLst>
                  <a:path extrusionOk="0" h="1519" w="7981">
                    <a:moveTo>
                      <a:pt x="1" y="0"/>
                    </a:moveTo>
                    <a:lnTo>
                      <a:pt x="1" y="1518"/>
                    </a:lnTo>
                    <a:lnTo>
                      <a:pt x="7980" y="1518"/>
                    </a:lnTo>
                    <a:lnTo>
                      <a:pt x="79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4"/>
              <p:cNvSpPr/>
              <p:nvPr/>
            </p:nvSpPr>
            <p:spPr>
              <a:xfrm>
                <a:off x="5641750" y="2340275"/>
                <a:ext cx="199400" cy="37975"/>
              </a:xfrm>
              <a:custGeom>
                <a:rect b="b" l="l" r="r" t="t"/>
                <a:pathLst>
                  <a:path extrusionOk="0" h="1519" w="7976">
                    <a:moveTo>
                      <a:pt x="1" y="0"/>
                    </a:moveTo>
                    <a:lnTo>
                      <a:pt x="1" y="1518"/>
                    </a:lnTo>
                    <a:lnTo>
                      <a:pt x="7976" y="1518"/>
                    </a:lnTo>
                    <a:lnTo>
                      <a:pt x="79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07" name="Google Shape;907;p4"/>
          <p:cNvSpPr txBox="1"/>
          <p:nvPr>
            <p:ph idx="1" type="subTitle"/>
          </p:nvPr>
        </p:nvSpPr>
        <p:spPr>
          <a:xfrm>
            <a:off x="713225" y="1460500"/>
            <a:ext cx="3490200" cy="3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Sebagai </a:t>
            </a:r>
            <a:r>
              <a:rPr b="1" lang="en"/>
              <a:t>tim data scientist </a:t>
            </a:r>
            <a:r>
              <a:rPr lang="en"/>
              <a:t>pada PT Car-a-thon (perusahaan lelang mobil bekas) yang bertanggung jawab untuk memberikan rekomendasi atas masalah yang dihadapi perusahaan untuk meningkatkan performa perusahaan.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/>
              <a:t>Basis data menggunakan data historikal penjualan mobil bekas 2 tahun sebelumnya.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Problem 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3" name="Google Shape;913;p5"/>
          <p:cNvSpPr txBox="1"/>
          <p:nvPr>
            <p:ph idx="4294967295" type="subTitle"/>
          </p:nvPr>
        </p:nvSpPr>
        <p:spPr>
          <a:xfrm>
            <a:off x="1433025" y="1477150"/>
            <a:ext cx="6997500" cy="50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Waktu </a:t>
            </a: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yang dibutuhkan untuk menilai harga mobil bekas terlalu lama 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4" name="Google Shape;914;p5"/>
          <p:cNvSpPr txBox="1"/>
          <p:nvPr>
            <p:ph idx="4294967295" type="subTitle"/>
          </p:nvPr>
        </p:nvSpPr>
        <p:spPr>
          <a:xfrm>
            <a:off x="3021325" y="2133650"/>
            <a:ext cx="1380000" cy="16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“The </a:t>
            </a:r>
            <a:r>
              <a:rPr b="1" i="0" lang="en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used car appraisal</a:t>
            </a:r>
            <a:r>
              <a:rPr b="0" i="0" lang="en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process may slightly different each dealership. But the entire process normally </a:t>
            </a:r>
            <a:r>
              <a:rPr b="1" i="0" lang="en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takes from 15 to 30 minutes</a:t>
            </a:r>
            <a:r>
              <a:rPr b="0" i="0" lang="en" sz="9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depending how busy car manager or appraiser at that time.”</a:t>
            </a:r>
            <a:endParaRPr b="0" i="0" sz="13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5" name="Google Shape;915;p5"/>
          <p:cNvSpPr txBox="1"/>
          <p:nvPr>
            <p:ph idx="4294967295" type="subTitle"/>
          </p:nvPr>
        </p:nvSpPr>
        <p:spPr>
          <a:xfrm>
            <a:off x="823425" y="1477150"/>
            <a:ext cx="448800" cy="50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 i="0" sz="16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16" name="Google Shape;916;p5"/>
          <p:cNvPicPr preferRelativeResize="0"/>
          <p:nvPr/>
        </p:nvPicPr>
        <p:blipFill rotWithShape="1">
          <a:blip r:embed="rId3">
            <a:alphaModFix/>
          </a:blip>
          <a:srcRect b="0" l="0" r="67773" t="10257"/>
          <a:stretch/>
        </p:blipFill>
        <p:spPr>
          <a:xfrm>
            <a:off x="823425" y="2127250"/>
            <a:ext cx="1379924" cy="21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5"/>
          <p:cNvSpPr/>
          <p:nvPr/>
        </p:nvSpPr>
        <p:spPr>
          <a:xfrm>
            <a:off x="885075" y="2610675"/>
            <a:ext cx="1250700" cy="5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"/>
          <p:cNvSpPr txBox="1"/>
          <p:nvPr/>
        </p:nvSpPr>
        <p:spPr>
          <a:xfrm>
            <a:off x="747225" y="4284600"/>
            <a:ext cx="204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Sumber: https://www.carhistory.com.au/news-and-media/infographic-used-car-survey-2016</a:t>
            </a:r>
            <a:endParaRPr b="0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5"/>
          <p:cNvSpPr txBox="1"/>
          <p:nvPr/>
        </p:nvSpPr>
        <p:spPr>
          <a:xfrm>
            <a:off x="2947700" y="3892650"/>
            <a:ext cx="171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Sumber :</a:t>
            </a:r>
            <a:endParaRPr b="0" i="1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https://www.autocheatsheet.com/trade-in/how-appraisal-process-works.html#:~:text=The%20used%20car%20appraisal%20process,appraiser%20is%20at%20the%20time.</a:t>
            </a:r>
            <a:endParaRPr b="0" i="1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5"/>
          <p:cNvSpPr/>
          <p:nvPr/>
        </p:nvSpPr>
        <p:spPr>
          <a:xfrm rot="5400000">
            <a:off x="4102625" y="3212300"/>
            <a:ext cx="2346600" cy="3591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5"/>
          <p:cNvSpPr txBox="1"/>
          <p:nvPr>
            <p:ph idx="4294967295" type="subTitle"/>
          </p:nvPr>
        </p:nvSpPr>
        <p:spPr>
          <a:xfrm>
            <a:off x="5784000" y="2133650"/>
            <a:ext cx="2646600" cy="380100"/>
          </a:xfrm>
          <a:prstGeom prst="rect">
            <a:avLst/>
          </a:prstGeom>
          <a:solidFill>
            <a:srgbClr val="FCC01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Kondisi Pasar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2" name="Google Shape;922;p5"/>
          <p:cNvSpPr txBox="1"/>
          <p:nvPr>
            <p:ph idx="4294967295" type="subTitle"/>
          </p:nvPr>
        </p:nvSpPr>
        <p:spPr>
          <a:xfrm>
            <a:off x="5784000" y="2662350"/>
            <a:ext cx="2646600" cy="2130300"/>
          </a:xfrm>
          <a:prstGeom prst="rect">
            <a:avLst/>
          </a:prstGeom>
          <a:solidFill>
            <a:srgbClr val="1F424C">
              <a:alpha val="2274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Pasar mobil bekas di US besarnya dua kali lipat dari pasar mobil baru</a:t>
            </a:r>
            <a:endParaRPr b="0" i="0" sz="12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Ubuntu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3" name="Google Shape;9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025" y="3354975"/>
            <a:ext cx="2091300" cy="1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"/>
          <p:cNvSpPr txBox="1"/>
          <p:nvPr>
            <p:ph type="title"/>
          </p:nvPr>
        </p:nvSpPr>
        <p:spPr>
          <a:xfrm>
            <a:off x="713225" y="38722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Problem Statement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9" name="Google Shape;929;p6"/>
          <p:cNvSpPr txBox="1"/>
          <p:nvPr>
            <p:ph idx="4294967295" type="subTitle"/>
          </p:nvPr>
        </p:nvSpPr>
        <p:spPr>
          <a:xfrm>
            <a:off x="1433025" y="1483500"/>
            <a:ext cx="65820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Pelanggan/pembeli mobil bekas belum mendapatkan </a:t>
            </a:r>
            <a:r>
              <a:rPr b="1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jaminan </a:t>
            </a:r>
            <a:r>
              <a:rPr b="1" i="1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value-for-money</a:t>
            </a:r>
            <a:endParaRPr b="1" i="1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0" name="Google Shape;930;p6"/>
          <p:cNvSpPr txBox="1"/>
          <p:nvPr>
            <p:ph idx="4294967295" type="subTitle"/>
          </p:nvPr>
        </p:nvSpPr>
        <p:spPr>
          <a:xfrm>
            <a:off x="1073425" y="4576650"/>
            <a:ext cx="7302000" cy="399600"/>
          </a:xfrm>
          <a:prstGeom prst="rect">
            <a:avLst/>
          </a:prstGeom>
          <a:solidFill>
            <a:srgbClr val="CEB200">
              <a:alpha val="40392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Konsumen masih belum memiliki kepercayaan penuh atas penilaian harga mobil bekas </a:t>
            </a:r>
            <a:endParaRPr b="0" i="0" sz="14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1" name="Google Shape;931;p6"/>
          <p:cNvSpPr txBox="1"/>
          <p:nvPr>
            <p:ph idx="4294967295" type="subTitle"/>
          </p:nvPr>
        </p:nvSpPr>
        <p:spPr>
          <a:xfrm>
            <a:off x="823425" y="1483500"/>
            <a:ext cx="448800" cy="3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None/>
            </a:pPr>
            <a:r>
              <a:rPr b="1" i="0" lang="en" sz="16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 i="0" sz="16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32" name="Google Shape;932;p6"/>
          <p:cNvPicPr preferRelativeResize="0"/>
          <p:nvPr/>
        </p:nvPicPr>
        <p:blipFill rotWithShape="1">
          <a:blip r:embed="rId3">
            <a:alphaModFix/>
          </a:blip>
          <a:srcRect b="0" l="4370" r="0" t="0"/>
          <a:stretch/>
        </p:blipFill>
        <p:spPr>
          <a:xfrm>
            <a:off x="4140800" y="2277075"/>
            <a:ext cx="3196551" cy="12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6"/>
          <p:cNvPicPr preferRelativeResize="0"/>
          <p:nvPr/>
        </p:nvPicPr>
        <p:blipFill rotWithShape="1">
          <a:blip r:embed="rId4">
            <a:alphaModFix/>
          </a:blip>
          <a:srcRect b="0" l="0" r="67773" t="10257"/>
          <a:stretch/>
        </p:blipFill>
        <p:spPr>
          <a:xfrm>
            <a:off x="2195025" y="1898650"/>
            <a:ext cx="1379924" cy="21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6"/>
          <p:cNvSpPr/>
          <p:nvPr/>
        </p:nvSpPr>
        <p:spPr>
          <a:xfrm>
            <a:off x="2259638" y="3492750"/>
            <a:ext cx="1250700" cy="5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"/>
          <p:cNvSpPr txBox="1"/>
          <p:nvPr/>
        </p:nvSpPr>
        <p:spPr>
          <a:xfrm>
            <a:off x="1830201" y="4068750"/>
            <a:ext cx="207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Sumber: https://www.carhistory.com.au/news-and-media/infographic-used-car-survey-2016</a:t>
            </a:r>
            <a:endParaRPr b="0" i="1" sz="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"/>
          <p:cNvSpPr txBox="1"/>
          <p:nvPr/>
        </p:nvSpPr>
        <p:spPr>
          <a:xfrm>
            <a:off x="4230550" y="3634500"/>
            <a:ext cx="295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7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https://www.findthebestcarprice.com/car-buying-statistics-trends/</a:t>
            </a:r>
            <a:endParaRPr b="0" i="1" sz="7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7"/>
          <p:cNvGrpSpPr/>
          <p:nvPr/>
        </p:nvGrpSpPr>
        <p:grpSpPr>
          <a:xfrm>
            <a:off x="7103134" y="1430295"/>
            <a:ext cx="498980" cy="497010"/>
            <a:chOff x="-42062025" y="2316000"/>
            <a:chExt cx="319000" cy="317700"/>
          </a:xfrm>
        </p:grpSpPr>
        <p:sp>
          <p:nvSpPr>
            <p:cNvPr id="942" name="Google Shape;942;p7"/>
            <p:cNvSpPr/>
            <p:nvPr/>
          </p:nvSpPr>
          <p:spPr>
            <a:xfrm>
              <a:off x="-41965150" y="2477075"/>
              <a:ext cx="124475" cy="112675"/>
            </a:xfrm>
            <a:custGeom>
              <a:rect b="b" l="l" r="r" t="t"/>
              <a:pathLst>
                <a:path extrusionOk="0" h="4507" w="4979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-42062025" y="2316000"/>
              <a:ext cx="319000" cy="317700"/>
            </a:xfrm>
            <a:custGeom>
              <a:rect b="b" l="l" r="r" t="t"/>
              <a:pathLst>
                <a:path extrusionOk="0" h="12708" w="1276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4" name="Google Shape;944;p7"/>
          <p:cNvGrpSpPr/>
          <p:nvPr/>
        </p:nvGrpSpPr>
        <p:grpSpPr>
          <a:xfrm>
            <a:off x="4366772" y="1440375"/>
            <a:ext cx="477015" cy="476893"/>
            <a:chOff x="5648375" y="1427025"/>
            <a:chExt cx="483200" cy="483125"/>
          </a:xfrm>
        </p:grpSpPr>
        <p:sp>
          <p:nvSpPr>
            <p:cNvPr id="945" name="Google Shape;945;p7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7" name="Google Shape;947;p7"/>
          <p:cNvSpPr txBox="1"/>
          <p:nvPr>
            <p:ph idx="1" type="subTitle"/>
          </p:nvPr>
        </p:nvSpPr>
        <p:spPr>
          <a:xfrm>
            <a:off x="3561117" y="22043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948" name="Google Shape;948;p7"/>
          <p:cNvSpPr txBox="1"/>
          <p:nvPr>
            <p:ph idx="2" type="subTitle"/>
          </p:nvPr>
        </p:nvSpPr>
        <p:spPr>
          <a:xfrm>
            <a:off x="832800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Meningkatkan </a:t>
            </a:r>
            <a:r>
              <a:rPr b="1" lang="en" sz="1100">
                <a:solidFill>
                  <a:schemeClr val="lt1"/>
                </a:solidFill>
              </a:rPr>
              <a:t>ketepatan nilai dan kecepatan waktu</a:t>
            </a:r>
            <a:r>
              <a:rPr lang="en" sz="1100">
                <a:solidFill>
                  <a:schemeClr val="lt1"/>
                </a:solidFill>
              </a:rPr>
              <a:t> dalam penentuan harga mobil bekas sehingga dapat meningkatan performa penjualan mobil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49" name="Google Shape;949;p7"/>
          <p:cNvSpPr txBox="1"/>
          <p:nvPr>
            <p:ph idx="3" type="subTitle"/>
          </p:nvPr>
        </p:nvSpPr>
        <p:spPr>
          <a:xfrm>
            <a:off x="829987" y="22043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950" name="Google Shape;950;p7"/>
          <p:cNvSpPr txBox="1"/>
          <p:nvPr>
            <p:ph idx="4" type="subTitle"/>
          </p:nvPr>
        </p:nvSpPr>
        <p:spPr>
          <a:xfrm>
            <a:off x="3529960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1"/>
                </a:solidFill>
              </a:rPr>
              <a:t>Membuat model </a:t>
            </a:r>
            <a:r>
              <a:rPr i="1" lang="en">
                <a:solidFill>
                  <a:schemeClr val="lt1"/>
                </a:solidFill>
              </a:rPr>
              <a:t>machine learning</a:t>
            </a:r>
            <a:r>
              <a:rPr lang="en">
                <a:solidFill>
                  <a:schemeClr val="lt1"/>
                </a:solidFill>
              </a:rPr>
              <a:t> untuk </a:t>
            </a:r>
            <a:r>
              <a:rPr b="1" lang="en">
                <a:solidFill>
                  <a:schemeClr val="lt1"/>
                </a:solidFill>
              </a:rPr>
              <a:t>memprediksi harga</a:t>
            </a:r>
            <a:r>
              <a:rPr lang="en">
                <a:solidFill>
                  <a:schemeClr val="lt1"/>
                </a:solidFill>
              </a:rPr>
              <a:t> mobil bekas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51" name="Google Shape;951;p7"/>
          <p:cNvSpPr txBox="1"/>
          <p:nvPr>
            <p:ph idx="5" type="subTitle"/>
          </p:nvPr>
        </p:nvSpPr>
        <p:spPr>
          <a:xfrm>
            <a:off x="6308485" y="2204338"/>
            <a:ext cx="20883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BUSINESS METRICS</a:t>
            </a:r>
            <a:endParaRPr/>
          </a:p>
        </p:txBody>
      </p:sp>
      <p:sp>
        <p:nvSpPr>
          <p:cNvPr id="952" name="Google Shape;952;p7"/>
          <p:cNvSpPr txBox="1"/>
          <p:nvPr>
            <p:ph idx="6" type="subTitle"/>
          </p:nvPr>
        </p:nvSpPr>
        <p:spPr>
          <a:xfrm>
            <a:off x="6310777" y="2730876"/>
            <a:ext cx="20847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Appraisal time</a:t>
            </a:r>
            <a:endParaRPr/>
          </a:p>
          <a:p>
            <a:pPr indent="-228600" lvl="0" marL="228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Sales Revenue</a:t>
            </a:r>
            <a:endParaRPr/>
          </a:p>
        </p:txBody>
      </p:sp>
      <p:sp>
        <p:nvSpPr>
          <p:cNvPr id="953" name="Google Shape;953;p7"/>
          <p:cNvSpPr txBox="1"/>
          <p:nvPr>
            <p:ph type="title"/>
          </p:nvPr>
        </p:nvSpPr>
        <p:spPr>
          <a:xfrm>
            <a:off x="713225" y="393192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Goal, Objectives and Business Metrics</a:t>
            </a:r>
            <a:endParaRPr sz="2300"/>
          </a:p>
        </p:txBody>
      </p:sp>
      <p:sp>
        <p:nvSpPr>
          <p:cNvPr id="954" name="Google Shape;954;p7"/>
          <p:cNvSpPr/>
          <p:nvPr/>
        </p:nvSpPr>
        <p:spPr>
          <a:xfrm>
            <a:off x="8430725" y="8481000"/>
            <a:ext cx="5676900" cy="1279500"/>
          </a:xfrm>
          <a:prstGeom prst="rect">
            <a:avLst/>
          </a:prstGeom>
          <a:solidFill>
            <a:srgbClr val="66A482">
              <a:alpha val="1215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7"/>
          <p:cNvSpPr/>
          <p:nvPr/>
        </p:nvSpPr>
        <p:spPr>
          <a:xfrm>
            <a:off x="8591424" y="8665333"/>
            <a:ext cx="832800" cy="8328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56" name="Google Shape;956;p7"/>
          <p:cNvGrpSpPr/>
          <p:nvPr/>
        </p:nvGrpSpPr>
        <p:grpSpPr>
          <a:xfrm>
            <a:off x="9525720" y="8673592"/>
            <a:ext cx="2211876" cy="894314"/>
            <a:chOff x="1158000" y="2596763"/>
            <a:chExt cx="2061010" cy="670752"/>
          </a:xfrm>
        </p:grpSpPr>
        <p:sp>
          <p:nvSpPr>
            <p:cNvPr id="957" name="Google Shape;957;p7"/>
            <p:cNvSpPr txBox="1"/>
            <p:nvPr/>
          </p:nvSpPr>
          <p:spPr>
            <a:xfrm>
              <a:off x="1158000" y="2596763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Business Metrics</a:t>
              </a:r>
              <a:endParaRPr b="1" i="0" sz="24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58" name="Google Shape;958;p7"/>
            <p:cNvSpPr txBox="1"/>
            <p:nvPr/>
          </p:nvSpPr>
          <p:spPr>
            <a:xfrm>
              <a:off x="1158010" y="2878715"/>
              <a:ext cx="2061000" cy="38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●"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Sales Revenue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30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●"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Appraisal time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9" name="Google Shape;959;p7"/>
          <p:cNvGrpSpPr/>
          <p:nvPr/>
        </p:nvGrpSpPr>
        <p:grpSpPr>
          <a:xfrm>
            <a:off x="8806232" y="8898575"/>
            <a:ext cx="403189" cy="366289"/>
            <a:chOff x="5588419" y="2287479"/>
            <a:chExt cx="403189" cy="366289"/>
          </a:xfrm>
        </p:grpSpPr>
        <p:sp>
          <p:nvSpPr>
            <p:cNvPr id="960" name="Google Shape;960;p7"/>
            <p:cNvSpPr/>
            <p:nvPr/>
          </p:nvSpPr>
          <p:spPr>
            <a:xfrm>
              <a:off x="5758654" y="2375401"/>
              <a:ext cx="89597" cy="106525"/>
            </a:xfrm>
            <a:custGeom>
              <a:rect b="b" l="l" r="r" t="t"/>
              <a:pathLst>
                <a:path extrusionOk="0" h="3115" w="2620">
                  <a:moveTo>
                    <a:pt x="334" y="1"/>
                  </a:moveTo>
                  <a:cubicBezTo>
                    <a:pt x="179" y="1"/>
                    <a:pt x="24" y="102"/>
                    <a:pt x="24" y="304"/>
                  </a:cubicBezTo>
                  <a:lnTo>
                    <a:pt x="24" y="2805"/>
                  </a:lnTo>
                  <a:cubicBezTo>
                    <a:pt x="0" y="2971"/>
                    <a:pt x="143" y="3114"/>
                    <a:pt x="310" y="3114"/>
                  </a:cubicBezTo>
                  <a:lnTo>
                    <a:pt x="2191" y="3114"/>
                  </a:lnTo>
                  <a:cubicBezTo>
                    <a:pt x="2620" y="3114"/>
                    <a:pt x="2620" y="2495"/>
                    <a:pt x="2191" y="2495"/>
                  </a:cubicBezTo>
                  <a:lnTo>
                    <a:pt x="643" y="2495"/>
                  </a:lnTo>
                  <a:lnTo>
                    <a:pt x="643" y="304"/>
                  </a:lnTo>
                  <a:cubicBezTo>
                    <a:pt x="643" y="102"/>
                    <a:pt x="488" y="1"/>
                    <a:pt x="3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5588419" y="2287479"/>
              <a:ext cx="403189" cy="366289"/>
            </a:xfrm>
            <a:custGeom>
              <a:rect b="b" l="l" r="r" t="t"/>
              <a:pathLst>
                <a:path extrusionOk="0" h="10711" w="11790">
                  <a:moveTo>
                    <a:pt x="5314" y="0"/>
                  </a:moveTo>
                  <a:cubicBezTo>
                    <a:pt x="3611" y="0"/>
                    <a:pt x="1962" y="832"/>
                    <a:pt x="953" y="2327"/>
                  </a:cubicBezTo>
                  <a:lnTo>
                    <a:pt x="501" y="1970"/>
                  </a:lnTo>
                  <a:cubicBezTo>
                    <a:pt x="443" y="1931"/>
                    <a:pt x="379" y="1914"/>
                    <a:pt x="318" y="1914"/>
                  </a:cubicBezTo>
                  <a:cubicBezTo>
                    <a:pt x="153" y="1914"/>
                    <a:pt x="1" y="2041"/>
                    <a:pt x="1" y="2232"/>
                  </a:cubicBezTo>
                  <a:lnTo>
                    <a:pt x="1" y="5352"/>
                  </a:lnTo>
                  <a:cubicBezTo>
                    <a:pt x="1" y="5539"/>
                    <a:pt x="148" y="5667"/>
                    <a:pt x="315" y="5667"/>
                  </a:cubicBezTo>
                  <a:cubicBezTo>
                    <a:pt x="361" y="5667"/>
                    <a:pt x="408" y="5658"/>
                    <a:pt x="453" y="5638"/>
                  </a:cubicBezTo>
                  <a:lnTo>
                    <a:pt x="2954" y="4375"/>
                  </a:lnTo>
                  <a:cubicBezTo>
                    <a:pt x="3168" y="4280"/>
                    <a:pt x="3192" y="3994"/>
                    <a:pt x="3002" y="3852"/>
                  </a:cubicBezTo>
                  <a:lnTo>
                    <a:pt x="2478" y="3447"/>
                  </a:lnTo>
                  <a:cubicBezTo>
                    <a:pt x="3101" y="2452"/>
                    <a:pt x="4191" y="1887"/>
                    <a:pt x="5315" y="1887"/>
                  </a:cubicBezTo>
                  <a:cubicBezTo>
                    <a:pt x="5778" y="1887"/>
                    <a:pt x="6248" y="1983"/>
                    <a:pt x="6693" y="2185"/>
                  </a:cubicBezTo>
                  <a:cubicBezTo>
                    <a:pt x="9503" y="3375"/>
                    <a:pt x="9503" y="7352"/>
                    <a:pt x="6693" y="8519"/>
                  </a:cubicBezTo>
                  <a:cubicBezTo>
                    <a:pt x="6251" y="8704"/>
                    <a:pt x="5793" y="8792"/>
                    <a:pt x="5343" y="8792"/>
                  </a:cubicBezTo>
                  <a:cubicBezTo>
                    <a:pt x="3995" y="8792"/>
                    <a:pt x="2715" y="8006"/>
                    <a:pt x="2144" y="6685"/>
                  </a:cubicBezTo>
                  <a:cubicBezTo>
                    <a:pt x="1984" y="6263"/>
                    <a:pt x="1652" y="6086"/>
                    <a:pt x="1316" y="6086"/>
                  </a:cubicBezTo>
                  <a:cubicBezTo>
                    <a:pt x="704" y="6086"/>
                    <a:pt x="76" y="6671"/>
                    <a:pt x="430" y="7424"/>
                  </a:cubicBezTo>
                  <a:cubicBezTo>
                    <a:pt x="1309" y="9543"/>
                    <a:pt x="3323" y="10711"/>
                    <a:pt x="5367" y="10711"/>
                  </a:cubicBezTo>
                  <a:cubicBezTo>
                    <a:pt x="6700" y="10711"/>
                    <a:pt x="8045" y="10215"/>
                    <a:pt x="9098" y="9162"/>
                  </a:cubicBezTo>
                  <a:cubicBezTo>
                    <a:pt x="11789" y="6471"/>
                    <a:pt x="10932" y="1946"/>
                    <a:pt x="7431" y="446"/>
                  </a:cubicBezTo>
                  <a:cubicBezTo>
                    <a:pt x="6744" y="145"/>
                    <a:pt x="6024" y="0"/>
                    <a:pt x="53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2" name="Google Shape;962;p7"/>
          <p:cNvSpPr/>
          <p:nvPr/>
        </p:nvSpPr>
        <p:spPr>
          <a:xfrm>
            <a:off x="8430725" y="5481325"/>
            <a:ext cx="2781300" cy="2812500"/>
          </a:xfrm>
          <a:prstGeom prst="rect">
            <a:avLst/>
          </a:prstGeom>
          <a:solidFill>
            <a:srgbClr val="51978C">
              <a:alpha val="1215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"/>
          <p:cNvSpPr txBox="1"/>
          <p:nvPr/>
        </p:nvSpPr>
        <p:spPr>
          <a:xfrm>
            <a:off x="8732816" y="5789895"/>
            <a:ext cx="2306700" cy="488100"/>
          </a:xfrm>
          <a:prstGeom prst="rect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Goal</a:t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4" name="Google Shape;964;p7"/>
          <p:cNvSpPr txBox="1"/>
          <p:nvPr/>
        </p:nvSpPr>
        <p:spPr>
          <a:xfrm>
            <a:off x="8580350" y="6395200"/>
            <a:ext cx="2422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Meningkatkan ketepatan nilai dan kecepatan waktu dalam penentuan harga mobil bekas sehingga dapat meningkatan performa penjualan mobil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"/>
          <p:cNvSpPr/>
          <p:nvPr/>
        </p:nvSpPr>
        <p:spPr>
          <a:xfrm>
            <a:off x="11326325" y="5481325"/>
            <a:ext cx="2781300" cy="2812500"/>
          </a:xfrm>
          <a:prstGeom prst="rect">
            <a:avLst/>
          </a:prstGeom>
          <a:solidFill>
            <a:srgbClr val="51978C">
              <a:alpha val="12156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"/>
          <p:cNvSpPr txBox="1"/>
          <p:nvPr/>
        </p:nvSpPr>
        <p:spPr>
          <a:xfrm>
            <a:off x="11628416" y="5789895"/>
            <a:ext cx="2306700" cy="488100"/>
          </a:xfrm>
          <a:prstGeom prst="rect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Objective</a:t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7" name="Google Shape;967;p7"/>
          <p:cNvSpPr txBox="1"/>
          <p:nvPr/>
        </p:nvSpPr>
        <p:spPr>
          <a:xfrm>
            <a:off x="11631125" y="6618850"/>
            <a:ext cx="2114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Membuat model </a:t>
            </a:r>
            <a:r>
              <a:rPr b="0" i="1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untuk memprediksi harga mobil bekas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"/>
          <p:cNvSpPr/>
          <p:nvPr/>
        </p:nvSpPr>
        <p:spPr>
          <a:xfrm>
            <a:off x="8506933" y="5617542"/>
            <a:ext cx="832800" cy="832800"/>
          </a:xfrm>
          <a:prstGeom prst="ellipse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69" name="Google Shape;969;p7"/>
          <p:cNvGrpSpPr/>
          <p:nvPr/>
        </p:nvGrpSpPr>
        <p:grpSpPr>
          <a:xfrm>
            <a:off x="8668459" y="5789527"/>
            <a:ext cx="509228" cy="488530"/>
            <a:chOff x="7142746" y="4629313"/>
            <a:chExt cx="381930" cy="366406"/>
          </a:xfrm>
        </p:grpSpPr>
        <p:sp>
          <p:nvSpPr>
            <p:cNvPr id="970" name="Google Shape;970;p7"/>
            <p:cNvSpPr/>
            <p:nvPr/>
          </p:nvSpPr>
          <p:spPr>
            <a:xfrm>
              <a:off x="7206241" y="4757432"/>
              <a:ext cx="200368" cy="181118"/>
            </a:xfrm>
            <a:custGeom>
              <a:rect b="b" l="l" r="r" t="t"/>
              <a:pathLst>
                <a:path extrusionOk="0" h="5297" w="5860">
                  <a:moveTo>
                    <a:pt x="2922" y="0"/>
                  </a:moveTo>
                  <a:cubicBezTo>
                    <a:pt x="2185" y="0"/>
                    <a:pt x="1452" y="303"/>
                    <a:pt x="930" y="893"/>
                  </a:cubicBezTo>
                  <a:cubicBezTo>
                    <a:pt x="1" y="1940"/>
                    <a:pt x="49" y="3512"/>
                    <a:pt x="1049" y="4512"/>
                  </a:cubicBezTo>
                  <a:cubicBezTo>
                    <a:pt x="1558" y="5034"/>
                    <a:pt x="2236" y="5297"/>
                    <a:pt x="2916" y="5297"/>
                  </a:cubicBezTo>
                  <a:cubicBezTo>
                    <a:pt x="3541" y="5297"/>
                    <a:pt x="4167" y="5076"/>
                    <a:pt x="4669" y="4631"/>
                  </a:cubicBezTo>
                  <a:cubicBezTo>
                    <a:pt x="5716" y="3703"/>
                    <a:pt x="5859" y="2107"/>
                    <a:pt x="5002" y="1012"/>
                  </a:cubicBezTo>
                  <a:lnTo>
                    <a:pt x="5002" y="1012"/>
                  </a:lnTo>
                  <a:lnTo>
                    <a:pt x="4311" y="1702"/>
                  </a:lnTo>
                  <a:cubicBezTo>
                    <a:pt x="4502" y="1988"/>
                    <a:pt x="4597" y="2298"/>
                    <a:pt x="4597" y="2655"/>
                  </a:cubicBezTo>
                  <a:lnTo>
                    <a:pt x="4573" y="2655"/>
                  </a:lnTo>
                  <a:cubicBezTo>
                    <a:pt x="4573" y="3695"/>
                    <a:pt x="3737" y="4318"/>
                    <a:pt x="2892" y="4318"/>
                  </a:cubicBezTo>
                  <a:cubicBezTo>
                    <a:pt x="2325" y="4318"/>
                    <a:pt x="1755" y="4038"/>
                    <a:pt x="1430" y="3417"/>
                  </a:cubicBezTo>
                  <a:cubicBezTo>
                    <a:pt x="793" y="2218"/>
                    <a:pt x="1763" y="974"/>
                    <a:pt x="2901" y="974"/>
                  </a:cubicBezTo>
                  <a:cubicBezTo>
                    <a:pt x="3210" y="974"/>
                    <a:pt x="3531" y="1065"/>
                    <a:pt x="3835" y="1274"/>
                  </a:cubicBezTo>
                  <a:lnTo>
                    <a:pt x="4550" y="559"/>
                  </a:lnTo>
                  <a:cubicBezTo>
                    <a:pt x="4070" y="184"/>
                    <a:pt x="3495" y="0"/>
                    <a:pt x="2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7255923" y="4812345"/>
              <a:ext cx="94508" cy="71428"/>
            </a:xfrm>
            <a:custGeom>
              <a:rect b="b" l="l" r="r" t="t"/>
              <a:pathLst>
                <a:path extrusionOk="0" h="2089" w="2764">
                  <a:moveTo>
                    <a:pt x="1453" y="1"/>
                  </a:moveTo>
                  <a:cubicBezTo>
                    <a:pt x="405" y="1"/>
                    <a:pt x="1" y="1382"/>
                    <a:pt x="906" y="1930"/>
                  </a:cubicBezTo>
                  <a:cubicBezTo>
                    <a:pt x="1087" y="2039"/>
                    <a:pt x="1273" y="2088"/>
                    <a:pt x="1452" y="2088"/>
                  </a:cubicBezTo>
                  <a:cubicBezTo>
                    <a:pt x="2169" y="2088"/>
                    <a:pt x="2763" y="1311"/>
                    <a:pt x="2382" y="549"/>
                  </a:cubicBezTo>
                  <a:lnTo>
                    <a:pt x="2382" y="549"/>
                  </a:lnTo>
                  <a:lnTo>
                    <a:pt x="1668" y="1263"/>
                  </a:lnTo>
                  <a:cubicBezTo>
                    <a:pt x="1608" y="1323"/>
                    <a:pt x="1531" y="1352"/>
                    <a:pt x="1453" y="1352"/>
                  </a:cubicBezTo>
                  <a:cubicBezTo>
                    <a:pt x="1376" y="1352"/>
                    <a:pt x="1299" y="1323"/>
                    <a:pt x="1239" y="1263"/>
                  </a:cubicBezTo>
                  <a:cubicBezTo>
                    <a:pt x="1096" y="1144"/>
                    <a:pt x="1096" y="930"/>
                    <a:pt x="1239" y="811"/>
                  </a:cubicBezTo>
                  <a:lnTo>
                    <a:pt x="1930" y="120"/>
                  </a:lnTo>
                  <a:cubicBezTo>
                    <a:pt x="1787" y="49"/>
                    <a:pt x="1620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7142746" y="4701322"/>
              <a:ext cx="324931" cy="294397"/>
            </a:xfrm>
            <a:custGeom>
              <a:rect b="b" l="l" r="r" t="t"/>
              <a:pathLst>
                <a:path extrusionOk="0" h="8610" w="9503">
                  <a:moveTo>
                    <a:pt x="4735" y="0"/>
                  </a:moveTo>
                  <a:cubicBezTo>
                    <a:pt x="3580" y="0"/>
                    <a:pt x="2426" y="462"/>
                    <a:pt x="1572" y="1367"/>
                  </a:cubicBezTo>
                  <a:cubicBezTo>
                    <a:pt x="0" y="3057"/>
                    <a:pt x="24" y="5701"/>
                    <a:pt x="1667" y="7344"/>
                  </a:cubicBezTo>
                  <a:cubicBezTo>
                    <a:pt x="2510" y="8187"/>
                    <a:pt x="3616" y="8610"/>
                    <a:pt x="4722" y="8610"/>
                  </a:cubicBezTo>
                  <a:cubicBezTo>
                    <a:pt x="5772" y="8610"/>
                    <a:pt x="6821" y="8229"/>
                    <a:pt x="7645" y="7463"/>
                  </a:cubicBezTo>
                  <a:cubicBezTo>
                    <a:pt x="9336" y="5891"/>
                    <a:pt x="9502" y="3248"/>
                    <a:pt x="8002" y="1510"/>
                  </a:cubicBezTo>
                  <a:lnTo>
                    <a:pt x="8002" y="1510"/>
                  </a:lnTo>
                  <a:lnTo>
                    <a:pt x="7288" y="2200"/>
                  </a:lnTo>
                  <a:cubicBezTo>
                    <a:pt x="7764" y="2795"/>
                    <a:pt x="8050" y="3534"/>
                    <a:pt x="8050" y="4296"/>
                  </a:cubicBezTo>
                  <a:cubicBezTo>
                    <a:pt x="8050" y="6347"/>
                    <a:pt x="6391" y="7561"/>
                    <a:pt x="4729" y="7561"/>
                  </a:cubicBezTo>
                  <a:cubicBezTo>
                    <a:pt x="3573" y="7561"/>
                    <a:pt x="2416" y="6975"/>
                    <a:pt x="1810" y="5677"/>
                  </a:cubicBezTo>
                  <a:cubicBezTo>
                    <a:pt x="675" y="3280"/>
                    <a:pt x="2595" y="991"/>
                    <a:pt x="4774" y="991"/>
                  </a:cubicBezTo>
                  <a:cubicBezTo>
                    <a:pt x="5473" y="991"/>
                    <a:pt x="6199" y="1227"/>
                    <a:pt x="6859" y="1771"/>
                  </a:cubicBezTo>
                  <a:lnTo>
                    <a:pt x="7550" y="1057"/>
                  </a:lnTo>
                  <a:cubicBezTo>
                    <a:pt x="6741" y="349"/>
                    <a:pt x="5738" y="0"/>
                    <a:pt x="4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7400865" y="4707306"/>
              <a:ext cx="45647" cy="45647"/>
            </a:xfrm>
            <a:custGeom>
              <a:rect b="b" l="l" r="r" t="t"/>
              <a:pathLst>
                <a:path extrusionOk="0" h="1335" w="1335">
                  <a:moveTo>
                    <a:pt x="906" y="1"/>
                  </a:moveTo>
                  <a:lnTo>
                    <a:pt x="1" y="882"/>
                  </a:lnTo>
                  <a:cubicBezTo>
                    <a:pt x="167" y="1025"/>
                    <a:pt x="310" y="1168"/>
                    <a:pt x="453" y="1335"/>
                  </a:cubicBezTo>
                  <a:lnTo>
                    <a:pt x="1334" y="430"/>
                  </a:lnTo>
                  <a:lnTo>
                    <a:pt x="1072" y="382"/>
                  </a:lnTo>
                  <a:cubicBezTo>
                    <a:pt x="1025" y="358"/>
                    <a:pt x="977" y="310"/>
                    <a:pt x="977" y="263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7479029" y="4649555"/>
              <a:ext cx="29542" cy="25234"/>
            </a:xfrm>
            <a:custGeom>
              <a:rect b="b" l="l" r="r" t="t"/>
              <a:pathLst>
                <a:path extrusionOk="0" h="738" w="864">
                  <a:moveTo>
                    <a:pt x="415" y="0"/>
                  </a:moveTo>
                  <a:cubicBezTo>
                    <a:pt x="341" y="0"/>
                    <a:pt x="263" y="28"/>
                    <a:pt x="191" y="94"/>
                  </a:cubicBezTo>
                  <a:lnTo>
                    <a:pt x="1" y="285"/>
                  </a:lnTo>
                  <a:lnTo>
                    <a:pt x="120" y="618"/>
                  </a:lnTo>
                  <a:lnTo>
                    <a:pt x="453" y="737"/>
                  </a:lnTo>
                  <a:lnTo>
                    <a:pt x="644" y="547"/>
                  </a:lnTo>
                  <a:cubicBezTo>
                    <a:pt x="864" y="309"/>
                    <a:pt x="661" y="0"/>
                    <a:pt x="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7422030" y="4629313"/>
              <a:ext cx="57033" cy="78027"/>
            </a:xfrm>
            <a:custGeom>
              <a:rect b="b" l="l" r="r" t="t"/>
              <a:pathLst>
                <a:path extrusionOk="0" h="2282" w="1668">
                  <a:moveTo>
                    <a:pt x="1108" y="0"/>
                  </a:moveTo>
                  <a:cubicBezTo>
                    <a:pt x="1033" y="0"/>
                    <a:pt x="957" y="39"/>
                    <a:pt x="906" y="91"/>
                  </a:cubicBezTo>
                  <a:lnTo>
                    <a:pt x="96" y="901"/>
                  </a:lnTo>
                  <a:cubicBezTo>
                    <a:pt x="25" y="972"/>
                    <a:pt x="1" y="1091"/>
                    <a:pt x="25" y="1186"/>
                  </a:cubicBezTo>
                  <a:lnTo>
                    <a:pt x="263" y="2282"/>
                  </a:lnTo>
                  <a:lnTo>
                    <a:pt x="1668" y="877"/>
                  </a:lnTo>
                  <a:lnTo>
                    <a:pt x="1430" y="210"/>
                  </a:lnTo>
                  <a:cubicBezTo>
                    <a:pt x="1382" y="115"/>
                    <a:pt x="1287" y="43"/>
                    <a:pt x="1192" y="20"/>
                  </a:cubicBezTo>
                  <a:cubicBezTo>
                    <a:pt x="1165" y="6"/>
                    <a:pt x="1136" y="0"/>
                    <a:pt x="1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7446478" y="4674755"/>
              <a:ext cx="78198" cy="56212"/>
            </a:xfrm>
            <a:custGeom>
              <a:rect b="b" l="l" r="r" t="t"/>
              <a:pathLst>
                <a:path extrusionOk="0" h="1644" w="2287">
                  <a:moveTo>
                    <a:pt x="1405" y="0"/>
                  </a:moveTo>
                  <a:lnTo>
                    <a:pt x="0" y="1382"/>
                  </a:lnTo>
                  <a:lnTo>
                    <a:pt x="1096" y="1644"/>
                  </a:lnTo>
                  <a:lnTo>
                    <a:pt x="1167" y="1644"/>
                  </a:lnTo>
                  <a:cubicBezTo>
                    <a:pt x="1239" y="1644"/>
                    <a:pt x="1310" y="1596"/>
                    <a:pt x="1381" y="1548"/>
                  </a:cubicBezTo>
                  <a:lnTo>
                    <a:pt x="2167" y="739"/>
                  </a:lnTo>
                  <a:cubicBezTo>
                    <a:pt x="2263" y="667"/>
                    <a:pt x="2286" y="548"/>
                    <a:pt x="2263" y="453"/>
                  </a:cubicBezTo>
                  <a:lnTo>
                    <a:pt x="2263" y="453"/>
                  </a:lnTo>
                  <a:lnTo>
                    <a:pt x="2263" y="477"/>
                  </a:lnTo>
                  <a:cubicBezTo>
                    <a:pt x="2239" y="358"/>
                    <a:pt x="2167" y="262"/>
                    <a:pt x="2072" y="238"/>
                  </a:cubicBezTo>
                  <a:lnTo>
                    <a:pt x="1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7" name="Google Shape;977;p7"/>
          <p:cNvSpPr/>
          <p:nvPr/>
        </p:nvSpPr>
        <p:spPr>
          <a:xfrm>
            <a:off x="11386183" y="5607917"/>
            <a:ext cx="832800" cy="832800"/>
          </a:xfrm>
          <a:prstGeom prst="ellipse">
            <a:avLst/>
          </a:prstGeom>
          <a:solidFill>
            <a:srgbClr val="3C8A9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78" name="Google Shape;978;p7"/>
          <p:cNvGrpSpPr/>
          <p:nvPr/>
        </p:nvGrpSpPr>
        <p:grpSpPr>
          <a:xfrm>
            <a:off x="11539415" y="5780096"/>
            <a:ext cx="491678" cy="488124"/>
            <a:chOff x="1628166" y="3455447"/>
            <a:chExt cx="368768" cy="366102"/>
          </a:xfrm>
        </p:grpSpPr>
        <p:sp>
          <p:nvSpPr>
            <p:cNvPr id="979" name="Google Shape;979;p7"/>
            <p:cNvSpPr/>
            <p:nvPr/>
          </p:nvSpPr>
          <p:spPr>
            <a:xfrm>
              <a:off x="1712693" y="3648222"/>
              <a:ext cx="154015" cy="173327"/>
            </a:xfrm>
            <a:custGeom>
              <a:rect b="b" l="l" r="r" t="t"/>
              <a:pathLst>
                <a:path extrusionOk="0" h="5071" w="4506">
                  <a:moveTo>
                    <a:pt x="2290" y="0"/>
                  </a:moveTo>
                  <a:cubicBezTo>
                    <a:pt x="1981" y="0"/>
                    <a:pt x="1671" y="209"/>
                    <a:pt x="1671" y="625"/>
                  </a:cubicBezTo>
                  <a:cubicBezTo>
                    <a:pt x="1671" y="840"/>
                    <a:pt x="1790" y="1030"/>
                    <a:pt x="1981" y="1149"/>
                  </a:cubicBezTo>
                  <a:lnTo>
                    <a:pt x="1981" y="1864"/>
                  </a:lnTo>
                  <a:lnTo>
                    <a:pt x="1528" y="1864"/>
                  </a:lnTo>
                  <a:cubicBezTo>
                    <a:pt x="1100" y="1864"/>
                    <a:pt x="695" y="2173"/>
                    <a:pt x="623" y="2602"/>
                  </a:cubicBezTo>
                  <a:lnTo>
                    <a:pt x="99" y="4626"/>
                  </a:lnTo>
                  <a:cubicBezTo>
                    <a:pt x="1" y="4894"/>
                    <a:pt x="203" y="5070"/>
                    <a:pt x="404" y="5070"/>
                  </a:cubicBezTo>
                  <a:cubicBezTo>
                    <a:pt x="542" y="5070"/>
                    <a:pt x="680" y="4987"/>
                    <a:pt x="719" y="4793"/>
                  </a:cubicBezTo>
                  <a:lnTo>
                    <a:pt x="1242" y="2745"/>
                  </a:lnTo>
                  <a:cubicBezTo>
                    <a:pt x="1266" y="2602"/>
                    <a:pt x="1409" y="2507"/>
                    <a:pt x="1552" y="2507"/>
                  </a:cubicBezTo>
                  <a:lnTo>
                    <a:pt x="1981" y="2507"/>
                  </a:lnTo>
                  <a:lnTo>
                    <a:pt x="1981" y="4721"/>
                  </a:lnTo>
                  <a:cubicBezTo>
                    <a:pt x="1981" y="4924"/>
                    <a:pt x="2136" y="5025"/>
                    <a:pt x="2290" y="5025"/>
                  </a:cubicBezTo>
                  <a:cubicBezTo>
                    <a:pt x="2445" y="5025"/>
                    <a:pt x="2600" y="4924"/>
                    <a:pt x="2600" y="4721"/>
                  </a:cubicBezTo>
                  <a:lnTo>
                    <a:pt x="2600" y="2507"/>
                  </a:lnTo>
                  <a:lnTo>
                    <a:pt x="3029" y="2507"/>
                  </a:lnTo>
                  <a:cubicBezTo>
                    <a:pt x="3171" y="2507"/>
                    <a:pt x="3291" y="2626"/>
                    <a:pt x="3314" y="2769"/>
                  </a:cubicBezTo>
                  <a:lnTo>
                    <a:pt x="3838" y="4793"/>
                  </a:lnTo>
                  <a:cubicBezTo>
                    <a:pt x="3886" y="4936"/>
                    <a:pt x="4005" y="5031"/>
                    <a:pt x="4148" y="5031"/>
                  </a:cubicBezTo>
                  <a:lnTo>
                    <a:pt x="4243" y="5031"/>
                  </a:lnTo>
                  <a:cubicBezTo>
                    <a:pt x="4410" y="4983"/>
                    <a:pt x="4505" y="4817"/>
                    <a:pt x="4457" y="4650"/>
                  </a:cubicBezTo>
                  <a:lnTo>
                    <a:pt x="4481" y="4626"/>
                  </a:lnTo>
                  <a:lnTo>
                    <a:pt x="3957" y="2626"/>
                  </a:lnTo>
                  <a:cubicBezTo>
                    <a:pt x="3862" y="2173"/>
                    <a:pt x="3481" y="1864"/>
                    <a:pt x="3029" y="1864"/>
                  </a:cubicBezTo>
                  <a:lnTo>
                    <a:pt x="2624" y="1864"/>
                  </a:lnTo>
                  <a:lnTo>
                    <a:pt x="2624" y="1149"/>
                  </a:lnTo>
                  <a:cubicBezTo>
                    <a:pt x="2790" y="1030"/>
                    <a:pt x="2909" y="840"/>
                    <a:pt x="2909" y="625"/>
                  </a:cubicBezTo>
                  <a:cubicBezTo>
                    <a:pt x="2909" y="209"/>
                    <a:pt x="2600" y="0"/>
                    <a:pt x="2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1628166" y="3640771"/>
              <a:ext cx="74923" cy="95294"/>
            </a:xfrm>
            <a:custGeom>
              <a:rect b="b" l="l" r="r" t="t"/>
              <a:pathLst>
                <a:path extrusionOk="0" h="2788" w="2192">
                  <a:moveTo>
                    <a:pt x="357" y="1"/>
                  </a:moveTo>
                  <a:cubicBezTo>
                    <a:pt x="308" y="1"/>
                    <a:pt x="259" y="12"/>
                    <a:pt x="215" y="34"/>
                  </a:cubicBezTo>
                  <a:cubicBezTo>
                    <a:pt x="48" y="129"/>
                    <a:pt x="0" y="319"/>
                    <a:pt x="96" y="462"/>
                  </a:cubicBezTo>
                  <a:cubicBezTo>
                    <a:pt x="143" y="558"/>
                    <a:pt x="1358" y="2629"/>
                    <a:pt x="1358" y="2629"/>
                  </a:cubicBezTo>
                  <a:cubicBezTo>
                    <a:pt x="1418" y="2741"/>
                    <a:pt x="1512" y="2788"/>
                    <a:pt x="1609" y="2788"/>
                  </a:cubicBezTo>
                  <a:cubicBezTo>
                    <a:pt x="1819" y="2788"/>
                    <a:pt x="2036" y="2565"/>
                    <a:pt x="1906" y="2320"/>
                  </a:cubicBezTo>
                  <a:lnTo>
                    <a:pt x="1596" y="1796"/>
                  </a:lnTo>
                  <a:lnTo>
                    <a:pt x="2191" y="1439"/>
                  </a:lnTo>
                  <a:lnTo>
                    <a:pt x="1572" y="367"/>
                  </a:lnTo>
                  <a:lnTo>
                    <a:pt x="953" y="701"/>
                  </a:lnTo>
                  <a:lnTo>
                    <a:pt x="643" y="153"/>
                  </a:lnTo>
                  <a:cubicBezTo>
                    <a:pt x="578" y="54"/>
                    <a:pt x="466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1887011" y="3455447"/>
              <a:ext cx="109923" cy="147418"/>
            </a:xfrm>
            <a:custGeom>
              <a:rect b="b" l="l" r="r" t="t"/>
              <a:pathLst>
                <a:path extrusionOk="0" h="4313" w="3216">
                  <a:moveTo>
                    <a:pt x="974" y="0"/>
                  </a:moveTo>
                  <a:cubicBezTo>
                    <a:pt x="917" y="0"/>
                    <a:pt x="861" y="16"/>
                    <a:pt x="810" y="50"/>
                  </a:cubicBezTo>
                  <a:lnTo>
                    <a:pt x="0" y="502"/>
                  </a:lnTo>
                  <a:lnTo>
                    <a:pt x="2168" y="4313"/>
                  </a:lnTo>
                  <a:lnTo>
                    <a:pt x="3025" y="3836"/>
                  </a:lnTo>
                  <a:cubicBezTo>
                    <a:pt x="3168" y="3741"/>
                    <a:pt x="3215" y="3551"/>
                    <a:pt x="3120" y="3408"/>
                  </a:cubicBezTo>
                  <a:lnTo>
                    <a:pt x="1239" y="145"/>
                  </a:lnTo>
                  <a:cubicBezTo>
                    <a:pt x="1177" y="53"/>
                    <a:pt x="1076" y="0"/>
                    <a:pt x="9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1838168" y="3483167"/>
              <a:ext cx="105035" cy="139625"/>
            </a:xfrm>
            <a:custGeom>
              <a:rect b="b" l="l" r="r" t="t"/>
              <a:pathLst>
                <a:path extrusionOk="0" h="4085" w="3073">
                  <a:moveTo>
                    <a:pt x="882" y="1"/>
                  </a:moveTo>
                  <a:lnTo>
                    <a:pt x="596" y="168"/>
                  </a:lnTo>
                  <a:cubicBezTo>
                    <a:pt x="167" y="430"/>
                    <a:pt x="1" y="1001"/>
                    <a:pt x="263" y="1454"/>
                  </a:cubicBezTo>
                  <a:lnTo>
                    <a:pt x="1525" y="3621"/>
                  </a:lnTo>
                  <a:cubicBezTo>
                    <a:pt x="1683" y="3921"/>
                    <a:pt x="1987" y="4085"/>
                    <a:pt x="2306" y="4085"/>
                  </a:cubicBezTo>
                  <a:cubicBezTo>
                    <a:pt x="2468" y="4085"/>
                    <a:pt x="2634" y="4042"/>
                    <a:pt x="2787" y="3954"/>
                  </a:cubicBezTo>
                  <a:lnTo>
                    <a:pt x="3073" y="381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1669763" y="3519774"/>
              <a:ext cx="65079" cy="54620"/>
            </a:xfrm>
            <a:custGeom>
              <a:rect b="b" l="l" r="r" t="t"/>
              <a:pathLst>
                <a:path extrusionOk="0" h="1598" w="1904">
                  <a:moveTo>
                    <a:pt x="1537" y="1"/>
                  </a:moveTo>
                  <a:cubicBezTo>
                    <a:pt x="1483" y="1"/>
                    <a:pt x="1428" y="17"/>
                    <a:pt x="1379" y="49"/>
                  </a:cubicBezTo>
                  <a:lnTo>
                    <a:pt x="308" y="668"/>
                  </a:lnTo>
                  <a:cubicBezTo>
                    <a:pt x="1" y="771"/>
                    <a:pt x="221" y="1259"/>
                    <a:pt x="470" y="1259"/>
                  </a:cubicBezTo>
                  <a:cubicBezTo>
                    <a:pt x="511" y="1259"/>
                    <a:pt x="553" y="1246"/>
                    <a:pt x="593" y="1216"/>
                  </a:cubicBezTo>
                  <a:lnTo>
                    <a:pt x="855" y="1049"/>
                  </a:lnTo>
                  <a:lnTo>
                    <a:pt x="1189" y="1597"/>
                  </a:lnTo>
                  <a:lnTo>
                    <a:pt x="1713" y="1288"/>
                  </a:lnTo>
                  <a:lnTo>
                    <a:pt x="1427" y="740"/>
                  </a:lnTo>
                  <a:lnTo>
                    <a:pt x="1689" y="597"/>
                  </a:lnTo>
                  <a:cubicBezTo>
                    <a:pt x="1855" y="502"/>
                    <a:pt x="1903" y="311"/>
                    <a:pt x="1808" y="168"/>
                  </a:cubicBezTo>
                  <a:cubicBezTo>
                    <a:pt x="1745" y="59"/>
                    <a:pt x="1642" y="1"/>
                    <a:pt x="1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1691638" y="3534471"/>
              <a:ext cx="184811" cy="160475"/>
            </a:xfrm>
            <a:custGeom>
              <a:rect b="b" l="l" r="r" t="t"/>
              <a:pathLst>
                <a:path extrusionOk="0" h="4695" w="5407">
                  <a:moveTo>
                    <a:pt x="3859" y="0"/>
                  </a:moveTo>
                  <a:lnTo>
                    <a:pt x="596" y="1858"/>
                  </a:lnTo>
                  <a:cubicBezTo>
                    <a:pt x="144" y="2120"/>
                    <a:pt x="1" y="2691"/>
                    <a:pt x="263" y="3144"/>
                  </a:cubicBezTo>
                  <a:lnTo>
                    <a:pt x="882" y="4239"/>
                  </a:lnTo>
                  <a:cubicBezTo>
                    <a:pt x="1037" y="4530"/>
                    <a:pt x="1350" y="4694"/>
                    <a:pt x="1679" y="4694"/>
                  </a:cubicBezTo>
                  <a:cubicBezTo>
                    <a:pt x="1754" y="4694"/>
                    <a:pt x="1831" y="4686"/>
                    <a:pt x="1906" y="4668"/>
                  </a:cubicBezTo>
                  <a:cubicBezTo>
                    <a:pt x="1739" y="4454"/>
                    <a:pt x="1668" y="4215"/>
                    <a:pt x="1668" y="3953"/>
                  </a:cubicBezTo>
                  <a:cubicBezTo>
                    <a:pt x="1668" y="3154"/>
                    <a:pt x="2298" y="2690"/>
                    <a:pt x="2931" y="2690"/>
                  </a:cubicBezTo>
                  <a:cubicBezTo>
                    <a:pt x="3391" y="2690"/>
                    <a:pt x="3853" y="2935"/>
                    <a:pt x="4073" y="3477"/>
                  </a:cubicBezTo>
                  <a:lnTo>
                    <a:pt x="5407" y="2691"/>
                  </a:lnTo>
                  <a:lnTo>
                    <a:pt x="3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5" name="Google Shape;985;p7"/>
          <p:cNvGrpSpPr/>
          <p:nvPr/>
        </p:nvGrpSpPr>
        <p:grpSpPr>
          <a:xfrm>
            <a:off x="1598209" y="1434564"/>
            <a:ext cx="509228" cy="488530"/>
            <a:chOff x="7142746" y="4629313"/>
            <a:chExt cx="381930" cy="366406"/>
          </a:xfrm>
        </p:grpSpPr>
        <p:sp>
          <p:nvSpPr>
            <p:cNvPr id="986" name="Google Shape;986;p7"/>
            <p:cNvSpPr/>
            <p:nvPr/>
          </p:nvSpPr>
          <p:spPr>
            <a:xfrm>
              <a:off x="7206241" y="4757432"/>
              <a:ext cx="200368" cy="181118"/>
            </a:xfrm>
            <a:custGeom>
              <a:rect b="b" l="l" r="r" t="t"/>
              <a:pathLst>
                <a:path extrusionOk="0" h="5297" w="5860">
                  <a:moveTo>
                    <a:pt x="2922" y="0"/>
                  </a:moveTo>
                  <a:cubicBezTo>
                    <a:pt x="2185" y="0"/>
                    <a:pt x="1452" y="303"/>
                    <a:pt x="930" y="893"/>
                  </a:cubicBezTo>
                  <a:cubicBezTo>
                    <a:pt x="1" y="1940"/>
                    <a:pt x="49" y="3512"/>
                    <a:pt x="1049" y="4512"/>
                  </a:cubicBezTo>
                  <a:cubicBezTo>
                    <a:pt x="1558" y="5034"/>
                    <a:pt x="2236" y="5297"/>
                    <a:pt x="2916" y="5297"/>
                  </a:cubicBezTo>
                  <a:cubicBezTo>
                    <a:pt x="3541" y="5297"/>
                    <a:pt x="4167" y="5076"/>
                    <a:pt x="4669" y="4631"/>
                  </a:cubicBezTo>
                  <a:cubicBezTo>
                    <a:pt x="5716" y="3703"/>
                    <a:pt x="5859" y="2107"/>
                    <a:pt x="5002" y="1012"/>
                  </a:cubicBezTo>
                  <a:lnTo>
                    <a:pt x="5002" y="1012"/>
                  </a:lnTo>
                  <a:lnTo>
                    <a:pt x="4311" y="1702"/>
                  </a:lnTo>
                  <a:cubicBezTo>
                    <a:pt x="4502" y="1988"/>
                    <a:pt x="4597" y="2298"/>
                    <a:pt x="4597" y="2655"/>
                  </a:cubicBezTo>
                  <a:lnTo>
                    <a:pt x="4573" y="2655"/>
                  </a:lnTo>
                  <a:cubicBezTo>
                    <a:pt x="4573" y="3695"/>
                    <a:pt x="3737" y="4318"/>
                    <a:pt x="2892" y="4318"/>
                  </a:cubicBezTo>
                  <a:cubicBezTo>
                    <a:pt x="2325" y="4318"/>
                    <a:pt x="1755" y="4038"/>
                    <a:pt x="1430" y="3417"/>
                  </a:cubicBezTo>
                  <a:cubicBezTo>
                    <a:pt x="793" y="2218"/>
                    <a:pt x="1763" y="974"/>
                    <a:pt x="2901" y="974"/>
                  </a:cubicBezTo>
                  <a:cubicBezTo>
                    <a:pt x="3210" y="974"/>
                    <a:pt x="3531" y="1065"/>
                    <a:pt x="3835" y="1274"/>
                  </a:cubicBezTo>
                  <a:lnTo>
                    <a:pt x="4550" y="559"/>
                  </a:lnTo>
                  <a:cubicBezTo>
                    <a:pt x="4070" y="184"/>
                    <a:pt x="3495" y="0"/>
                    <a:pt x="2922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7255923" y="4812345"/>
              <a:ext cx="94508" cy="71428"/>
            </a:xfrm>
            <a:custGeom>
              <a:rect b="b" l="l" r="r" t="t"/>
              <a:pathLst>
                <a:path extrusionOk="0" h="2089" w="2764">
                  <a:moveTo>
                    <a:pt x="1453" y="1"/>
                  </a:moveTo>
                  <a:cubicBezTo>
                    <a:pt x="405" y="1"/>
                    <a:pt x="1" y="1382"/>
                    <a:pt x="906" y="1930"/>
                  </a:cubicBezTo>
                  <a:cubicBezTo>
                    <a:pt x="1087" y="2039"/>
                    <a:pt x="1273" y="2088"/>
                    <a:pt x="1452" y="2088"/>
                  </a:cubicBezTo>
                  <a:cubicBezTo>
                    <a:pt x="2169" y="2088"/>
                    <a:pt x="2763" y="1311"/>
                    <a:pt x="2382" y="549"/>
                  </a:cubicBezTo>
                  <a:lnTo>
                    <a:pt x="2382" y="549"/>
                  </a:lnTo>
                  <a:lnTo>
                    <a:pt x="1668" y="1263"/>
                  </a:lnTo>
                  <a:cubicBezTo>
                    <a:pt x="1608" y="1323"/>
                    <a:pt x="1531" y="1352"/>
                    <a:pt x="1453" y="1352"/>
                  </a:cubicBezTo>
                  <a:cubicBezTo>
                    <a:pt x="1376" y="1352"/>
                    <a:pt x="1299" y="1323"/>
                    <a:pt x="1239" y="1263"/>
                  </a:cubicBezTo>
                  <a:cubicBezTo>
                    <a:pt x="1096" y="1144"/>
                    <a:pt x="1096" y="930"/>
                    <a:pt x="1239" y="811"/>
                  </a:cubicBezTo>
                  <a:lnTo>
                    <a:pt x="1930" y="120"/>
                  </a:lnTo>
                  <a:cubicBezTo>
                    <a:pt x="1787" y="49"/>
                    <a:pt x="1620" y="1"/>
                    <a:pt x="1453" y="1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7142746" y="4701322"/>
              <a:ext cx="324931" cy="294397"/>
            </a:xfrm>
            <a:custGeom>
              <a:rect b="b" l="l" r="r" t="t"/>
              <a:pathLst>
                <a:path extrusionOk="0" h="8610" w="9503">
                  <a:moveTo>
                    <a:pt x="4735" y="0"/>
                  </a:moveTo>
                  <a:cubicBezTo>
                    <a:pt x="3580" y="0"/>
                    <a:pt x="2426" y="462"/>
                    <a:pt x="1572" y="1367"/>
                  </a:cubicBezTo>
                  <a:cubicBezTo>
                    <a:pt x="0" y="3057"/>
                    <a:pt x="24" y="5701"/>
                    <a:pt x="1667" y="7344"/>
                  </a:cubicBezTo>
                  <a:cubicBezTo>
                    <a:pt x="2510" y="8187"/>
                    <a:pt x="3616" y="8610"/>
                    <a:pt x="4722" y="8610"/>
                  </a:cubicBezTo>
                  <a:cubicBezTo>
                    <a:pt x="5772" y="8610"/>
                    <a:pt x="6821" y="8229"/>
                    <a:pt x="7645" y="7463"/>
                  </a:cubicBezTo>
                  <a:cubicBezTo>
                    <a:pt x="9336" y="5891"/>
                    <a:pt x="9502" y="3248"/>
                    <a:pt x="8002" y="1510"/>
                  </a:cubicBezTo>
                  <a:lnTo>
                    <a:pt x="8002" y="1510"/>
                  </a:lnTo>
                  <a:lnTo>
                    <a:pt x="7288" y="2200"/>
                  </a:lnTo>
                  <a:cubicBezTo>
                    <a:pt x="7764" y="2795"/>
                    <a:pt x="8050" y="3534"/>
                    <a:pt x="8050" y="4296"/>
                  </a:cubicBezTo>
                  <a:cubicBezTo>
                    <a:pt x="8050" y="6347"/>
                    <a:pt x="6391" y="7561"/>
                    <a:pt x="4729" y="7561"/>
                  </a:cubicBezTo>
                  <a:cubicBezTo>
                    <a:pt x="3573" y="7561"/>
                    <a:pt x="2416" y="6975"/>
                    <a:pt x="1810" y="5677"/>
                  </a:cubicBezTo>
                  <a:cubicBezTo>
                    <a:pt x="675" y="3280"/>
                    <a:pt x="2595" y="991"/>
                    <a:pt x="4774" y="991"/>
                  </a:cubicBezTo>
                  <a:cubicBezTo>
                    <a:pt x="5473" y="991"/>
                    <a:pt x="6199" y="1227"/>
                    <a:pt x="6859" y="1771"/>
                  </a:cubicBezTo>
                  <a:lnTo>
                    <a:pt x="7550" y="1057"/>
                  </a:lnTo>
                  <a:cubicBezTo>
                    <a:pt x="6741" y="349"/>
                    <a:pt x="5738" y="0"/>
                    <a:pt x="4735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7400865" y="4707306"/>
              <a:ext cx="45647" cy="45647"/>
            </a:xfrm>
            <a:custGeom>
              <a:rect b="b" l="l" r="r" t="t"/>
              <a:pathLst>
                <a:path extrusionOk="0" h="1335" w="1335">
                  <a:moveTo>
                    <a:pt x="906" y="1"/>
                  </a:moveTo>
                  <a:lnTo>
                    <a:pt x="1" y="882"/>
                  </a:lnTo>
                  <a:cubicBezTo>
                    <a:pt x="167" y="1025"/>
                    <a:pt x="310" y="1168"/>
                    <a:pt x="453" y="1335"/>
                  </a:cubicBezTo>
                  <a:lnTo>
                    <a:pt x="1334" y="430"/>
                  </a:lnTo>
                  <a:lnTo>
                    <a:pt x="1072" y="382"/>
                  </a:lnTo>
                  <a:cubicBezTo>
                    <a:pt x="1025" y="358"/>
                    <a:pt x="977" y="310"/>
                    <a:pt x="977" y="263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7479029" y="4649555"/>
              <a:ext cx="29542" cy="25234"/>
            </a:xfrm>
            <a:custGeom>
              <a:rect b="b" l="l" r="r" t="t"/>
              <a:pathLst>
                <a:path extrusionOk="0" h="738" w="864">
                  <a:moveTo>
                    <a:pt x="415" y="0"/>
                  </a:moveTo>
                  <a:cubicBezTo>
                    <a:pt x="341" y="0"/>
                    <a:pt x="263" y="28"/>
                    <a:pt x="191" y="94"/>
                  </a:cubicBezTo>
                  <a:lnTo>
                    <a:pt x="1" y="285"/>
                  </a:lnTo>
                  <a:lnTo>
                    <a:pt x="120" y="618"/>
                  </a:lnTo>
                  <a:lnTo>
                    <a:pt x="453" y="737"/>
                  </a:lnTo>
                  <a:lnTo>
                    <a:pt x="644" y="547"/>
                  </a:lnTo>
                  <a:cubicBezTo>
                    <a:pt x="864" y="309"/>
                    <a:pt x="661" y="0"/>
                    <a:pt x="415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7422030" y="4629313"/>
              <a:ext cx="57033" cy="78027"/>
            </a:xfrm>
            <a:custGeom>
              <a:rect b="b" l="l" r="r" t="t"/>
              <a:pathLst>
                <a:path extrusionOk="0" h="2282" w="1668">
                  <a:moveTo>
                    <a:pt x="1108" y="0"/>
                  </a:moveTo>
                  <a:cubicBezTo>
                    <a:pt x="1033" y="0"/>
                    <a:pt x="957" y="39"/>
                    <a:pt x="906" y="91"/>
                  </a:cubicBezTo>
                  <a:lnTo>
                    <a:pt x="96" y="901"/>
                  </a:lnTo>
                  <a:cubicBezTo>
                    <a:pt x="25" y="972"/>
                    <a:pt x="1" y="1091"/>
                    <a:pt x="25" y="1186"/>
                  </a:cubicBezTo>
                  <a:lnTo>
                    <a:pt x="263" y="2282"/>
                  </a:lnTo>
                  <a:lnTo>
                    <a:pt x="1668" y="877"/>
                  </a:lnTo>
                  <a:lnTo>
                    <a:pt x="1430" y="210"/>
                  </a:lnTo>
                  <a:cubicBezTo>
                    <a:pt x="1382" y="115"/>
                    <a:pt x="1287" y="43"/>
                    <a:pt x="1192" y="20"/>
                  </a:cubicBezTo>
                  <a:cubicBezTo>
                    <a:pt x="1165" y="6"/>
                    <a:pt x="1136" y="0"/>
                    <a:pt x="1108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7446478" y="4674755"/>
              <a:ext cx="78198" cy="56212"/>
            </a:xfrm>
            <a:custGeom>
              <a:rect b="b" l="l" r="r" t="t"/>
              <a:pathLst>
                <a:path extrusionOk="0" h="1644" w="2287">
                  <a:moveTo>
                    <a:pt x="1405" y="0"/>
                  </a:moveTo>
                  <a:lnTo>
                    <a:pt x="0" y="1382"/>
                  </a:lnTo>
                  <a:lnTo>
                    <a:pt x="1096" y="1644"/>
                  </a:lnTo>
                  <a:lnTo>
                    <a:pt x="1167" y="1644"/>
                  </a:lnTo>
                  <a:cubicBezTo>
                    <a:pt x="1239" y="1644"/>
                    <a:pt x="1310" y="1596"/>
                    <a:pt x="1381" y="1548"/>
                  </a:cubicBezTo>
                  <a:lnTo>
                    <a:pt x="2167" y="739"/>
                  </a:lnTo>
                  <a:cubicBezTo>
                    <a:pt x="2263" y="667"/>
                    <a:pt x="2286" y="548"/>
                    <a:pt x="2263" y="453"/>
                  </a:cubicBezTo>
                  <a:lnTo>
                    <a:pt x="2263" y="453"/>
                  </a:lnTo>
                  <a:lnTo>
                    <a:pt x="2263" y="477"/>
                  </a:lnTo>
                  <a:cubicBezTo>
                    <a:pt x="2239" y="358"/>
                    <a:pt x="2167" y="262"/>
                    <a:pt x="2072" y="238"/>
                  </a:cubicBezTo>
                  <a:lnTo>
                    <a:pt x="1405" y="0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8"/>
          <p:cNvGrpSpPr/>
          <p:nvPr/>
        </p:nvGrpSpPr>
        <p:grpSpPr>
          <a:xfrm>
            <a:off x="1720810" y="541156"/>
            <a:ext cx="1367031" cy="807304"/>
            <a:chOff x="1506675" y="1426838"/>
            <a:chExt cx="1097400" cy="644400"/>
          </a:xfrm>
        </p:grpSpPr>
        <p:sp>
          <p:nvSpPr>
            <p:cNvPr id="998" name="Google Shape;998;p8"/>
            <p:cNvSpPr/>
            <p:nvPr/>
          </p:nvSpPr>
          <p:spPr>
            <a:xfrm>
              <a:off x="1506675" y="1431675"/>
              <a:ext cx="1097400" cy="63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"/>
            <p:cNvSpPr/>
            <p:nvPr/>
          </p:nvSpPr>
          <p:spPr>
            <a:xfrm flipH="1">
              <a:off x="1508775" y="1426838"/>
              <a:ext cx="1093200" cy="6444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0" name="Google Shape;1000;p8"/>
          <p:cNvSpPr txBox="1"/>
          <p:nvPr>
            <p:ph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001" name="Google Shape;1001;p8"/>
          <p:cNvPicPr preferRelativeResize="0"/>
          <p:nvPr/>
        </p:nvPicPr>
        <p:blipFill rotWithShape="1">
          <a:blip r:embed="rId3">
            <a:alphaModFix/>
          </a:blip>
          <a:srcRect b="0" l="2971" r="37715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8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3" name="Google Shape;1003;p8"/>
          <p:cNvGrpSpPr/>
          <p:nvPr/>
        </p:nvGrpSpPr>
        <p:grpSpPr>
          <a:xfrm>
            <a:off x="1907201" y="2793687"/>
            <a:ext cx="978332" cy="1800951"/>
            <a:chOff x="4572011" y="858924"/>
            <a:chExt cx="1576938" cy="2835696"/>
          </a:xfrm>
        </p:grpSpPr>
        <p:sp>
          <p:nvSpPr>
            <p:cNvPr id="1004" name="Google Shape;1004;p8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07F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8" name="Google Shape;1008;p8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Business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Google Shape;1013;p9"/>
          <p:cNvGrpSpPr/>
          <p:nvPr/>
        </p:nvGrpSpPr>
        <p:grpSpPr>
          <a:xfrm>
            <a:off x="428272" y="1455838"/>
            <a:ext cx="3715427" cy="1456567"/>
            <a:chOff x="2597979" y="1949933"/>
            <a:chExt cx="3872253" cy="1518048"/>
          </a:xfrm>
        </p:grpSpPr>
        <p:sp>
          <p:nvSpPr>
            <p:cNvPr id="1014" name="Google Shape;1014;p9"/>
            <p:cNvSpPr/>
            <p:nvPr/>
          </p:nvSpPr>
          <p:spPr>
            <a:xfrm>
              <a:off x="2714593" y="2496963"/>
              <a:ext cx="3583927" cy="701520"/>
            </a:xfrm>
            <a:custGeom>
              <a:rect b="b" l="l" r="r" t="t"/>
              <a:pathLst>
                <a:path extrusionOk="0" h="6112" w="31225">
                  <a:moveTo>
                    <a:pt x="2614" y="0"/>
                  </a:moveTo>
                  <a:lnTo>
                    <a:pt x="445" y="2223"/>
                  </a:lnTo>
                  <a:lnTo>
                    <a:pt x="0" y="5335"/>
                  </a:lnTo>
                  <a:lnTo>
                    <a:pt x="1225" y="6111"/>
                  </a:lnTo>
                  <a:lnTo>
                    <a:pt x="31002" y="6111"/>
                  </a:lnTo>
                  <a:lnTo>
                    <a:pt x="31225" y="4114"/>
                  </a:lnTo>
                  <a:lnTo>
                    <a:pt x="30395" y="1558"/>
                  </a:lnTo>
                  <a:lnTo>
                    <a:pt x="25223" y="0"/>
                  </a:ln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9"/>
            <p:cNvSpPr/>
            <p:nvPr/>
          </p:nvSpPr>
          <p:spPr>
            <a:xfrm>
              <a:off x="2888251" y="1986547"/>
              <a:ext cx="2610959" cy="498823"/>
            </a:xfrm>
            <a:custGeom>
              <a:rect b="b" l="l" r="r" t="t"/>
              <a:pathLst>
                <a:path extrusionOk="0" h="4346" w="22748">
                  <a:moveTo>
                    <a:pt x="10835" y="0"/>
                  </a:moveTo>
                  <a:cubicBezTo>
                    <a:pt x="10835" y="0"/>
                    <a:pt x="6640" y="17"/>
                    <a:pt x="1900" y="430"/>
                  </a:cubicBezTo>
                  <a:cubicBezTo>
                    <a:pt x="978" y="1625"/>
                    <a:pt x="1" y="3337"/>
                    <a:pt x="1" y="3337"/>
                  </a:cubicBezTo>
                  <a:lnTo>
                    <a:pt x="2332" y="3595"/>
                  </a:lnTo>
                  <a:lnTo>
                    <a:pt x="17648" y="4345"/>
                  </a:lnTo>
                  <a:cubicBezTo>
                    <a:pt x="17648" y="4345"/>
                    <a:pt x="18775" y="4212"/>
                    <a:pt x="22747" y="4021"/>
                  </a:cubicBezTo>
                  <a:cubicBezTo>
                    <a:pt x="20453" y="1984"/>
                    <a:pt x="18194" y="324"/>
                    <a:pt x="18194" y="324"/>
                  </a:cubicBezTo>
                  <a:lnTo>
                    <a:pt x="16360" y="240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rgbClr val="9EC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9"/>
            <p:cNvSpPr/>
            <p:nvPr/>
          </p:nvSpPr>
          <p:spPr>
            <a:xfrm>
              <a:off x="3041594" y="2045542"/>
              <a:ext cx="2075981" cy="553801"/>
            </a:xfrm>
            <a:custGeom>
              <a:rect b="b" l="l" r="r" t="t"/>
              <a:pathLst>
                <a:path extrusionOk="0" h="4825" w="18087">
                  <a:moveTo>
                    <a:pt x="1910" y="1"/>
                  </a:moveTo>
                  <a:lnTo>
                    <a:pt x="1" y="2854"/>
                  </a:lnTo>
                  <a:lnTo>
                    <a:pt x="9477" y="4825"/>
                  </a:lnTo>
                  <a:lnTo>
                    <a:pt x="17107" y="4333"/>
                  </a:lnTo>
                  <a:lnTo>
                    <a:pt x="18087" y="3414"/>
                  </a:lnTo>
                  <a:lnTo>
                    <a:pt x="8660" y="5"/>
                  </a:lnTo>
                  <a:lnTo>
                    <a:pt x="8553" y="3072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91B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2644234" y="2525428"/>
              <a:ext cx="3793282" cy="769813"/>
            </a:xfrm>
            <a:custGeom>
              <a:rect b="b" l="l" r="r" t="t"/>
              <a:pathLst>
                <a:path extrusionOk="0" h="6707" w="33049">
                  <a:moveTo>
                    <a:pt x="7941" y="1"/>
                  </a:moveTo>
                  <a:lnTo>
                    <a:pt x="2020" y="937"/>
                  </a:lnTo>
                  <a:lnTo>
                    <a:pt x="631" y="2122"/>
                  </a:lnTo>
                  <a:lnTo>
                    <a:pt x="1" y="4497"/>
                  </a:lnTo>
                  <a:lnTo>
                    <a:pt x="72" y="5229"/>
                  </a:lnTo>
                  <a:lnTo>
                    <a:pt x="902" y="5655"/>
                  </a:lnTo>
                  <a:cubicBezTo>
                    <a:pt x="902" y="5655"/>
                    <a:pt x="697" y="1834"/>
                    <a:pt x="4409" y="1834"/>
                  </a:cubicBezTo>
                  <a:cubicBezTo>
                    <a:pt x="8123" y="1834"/>
                    <a:pt x="7875" y="6259"/>
                    <a:pt x="7875" y="6259"/>
                  </a:cubicBezTo>
                  <a:lnTo>
                    <a:pt x="24372" y="6259"/>
                  </a:lnTo>
                  <a:cubicBezTo>
                    <a:pt x="24372" y="6259"/>
                    <a:pt x="24372" y="1762"/>
                    <a:pt x="27727" y="1762"/>
                  </a:cubicBezTo>
                  <a:cubicBezTo>
                    <a:pt x="31975" y="1762"/>
                    <a:pt x="31438" y="6125"/>
                    <a:pt x="31349" y="6480"/>
                  </a:cubicBezTo>
                  <a:cubicBezTo>
                    <a:pt x="31304" y="6661"/>
                    <a:pt x="31350" y="6706"/>
                    <a:pt x="31406" y="6706"/>
                  </a:cubicBezTo>
                  <a:cubicBezTo>
                    <a:pt x="31461" y="6706"/>
                    <a:pt x="31527" y="6662"/>
                    <a:pt x="31527" y="6662"/>
                  </a:cubicBezTo>
                  <a:lnTo>
                    <a:pt x="31975" y="6148"/>
                  </a:lnTo>
                  <a:cubicBezTo>
                    <a:pt x="33049" y="6148"/>
                    <a:pt x="32956" y="5744"/>
                    <a:pt x="32956" y="5247"/>
                  </a:cubicBezTo>
                  <a:lnTo>
                    <a:pt x="32108" y="2549"/>
                  </a:lnTo>
                  <a:lnTo>
                    <a:pt x="31238" y="871"/>
                  </a:lnTo>
                  <a:cubicBezTo>
                    <a:pt x="31238" y="871"/>
                    <a:pt x="27102" y="222"/>
                    <a:pt x="26946" y="222"/>
                  </a:cubicBezTo>
                  <a:cubicBezTo>
                    <a:pt x="26787" y="222"/>
                    <a:pt x="22002" y="556"/>
                    <a:pt x="22002" y="556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2944263" y="1949933"/>
              <a:ext cx="2331820" cy="491018"/>
            </a:xfrm>
            <a:custGeom>
              <a:rect b="b" l="l" r="r" t="t"/>
              <a:pathLst>
                <a:path extrusionOk="0" h="4278" w="20316">
                  <a:moveTo>
                    <a:pt x="9004" y="0"/>
                  </a:moveTo>
                  <a:cubicBezTo>
                    <a:pt x="7352" y="0"/>
                    <a:pt x="5603" y="23"/>
                    <a:pt x="3960" y="88"/>
                  </a:cubicBezTo>
                  <a:cubicBezTo>
                    <a:pt x="2296" y="145"/>
                    <a:pt x="1524" y="492"/>
                    <a:pt x="1350" y="776"/>
                  </a:cubicBezTo>
                  <a:lnTo>
                    <a:pt x="1639" y="776"/>
                  </a:lnTo>
                  <a:lnTo>
                    <a:pt x="1" y="3705"/>
                  </a:lnTo>
                  <a:lnTo>
                    <a:pt x="1035" y="3705"/>
                  </a:lnTo>
                  <a:lnTo>
                    <a:pt x="2758" y="834"/>
                  </a:lnTo>
                  <a:lnTo>
                    <a:pt x="9069" y="834"/>
                  </a:lnTo>
                  <a:lnTo>
                    <a:pt x="9211" y="3931"/>
                  </a:lnTo>
                  <a:lnTo>
                    <a:pt x="9655" y="3931"/>
                  </a:lnTo>
                  <a:lnTo>
                    <a:pt x="9508" y="838"/>
                  </a:lnTo>
                  <a:lnTo>
                    <a:pt x="15926" y="749"/>
                  </a:lnTo>
                  <a:lnTo>
                    <a:pt x="18935" y="4247"/>
                  </a:lnTo>
                  <a:lnTo>
                    <a:pt x="20315" y="4277"/>
                  </a:lnTo>
                  <a:lnTo>
                    <a:pt x="16872" y="719"/>
                  </a:lnTo>
                  <a:lnTo>
                    <a:pt x="17759" y="719"/>
                  </a:lnTo>
                  <a:cubicBezTo>
                    <a:pt x="17759" y="719"/>
                    <a:pt x="17359" y="145"/>
                    <a:pt x="16210" y="119"/>
                  </a:cubicBezTo>
                  <a:cubicBezTo>
                    <a:pt x="15437" y="98"/>
                    <a:pt x="12430" y="0"/>
                    <a:pt x="9004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9"/>
            <p:cNvSpPr/>
            <p:nvPr/>
          </p:nvSpPr>
          <p:spPr>
            <a:xfrm>
              <a:off x="2597979" y="2355212"/>
              <a:ext cx="3872249" cy="772453"/>
            </a:xfrm>
            <a:custGeom>
              <a:rect b="b" l="l" r="r" t="t"/>
              <a:pathLst>
                <a:path extrusionOk="0" h="6730" w="33737">
                  <a:moveTo>
                    <a:pt x="2370" y="1"/>
                  </a:moveTo>
                  <a:lnTo>
                    <a:pt x="2255" y="263"/>
                  </a:lnTo>
                  <a:cubicBezTo>
                    <a:pt x="2255" y="263"/>
                    <a:pt x="2250" y="262"/>
                    <a:pt x="2240" y="262"/>
                  </a:cubicBezTo>
                  <a:cubicBezTo>
                    <a:pt x="2099" y="262"/>
                    <a:pt x="1012" y="363"/>
                    <a:pt x="1012" y="3467"/>
                  </a:cubicBezTo>
                  <a:lnTo>
                    <a:pt x="435" y="3903"/>
                  </a:lnTo>
                  <a:cubicBezTo>
                    <a:pt x="435" y="3903"/>
                    <a:pt x="0" y="4537"/>
                    <a:pt x="404" y="5980"/>
                  </a:cubicBezTo>
                  <a:cubicBezTo>
                    <a:pt x="404" y="5980"/>
                    <a:pt x="1012" y="5837"/>
                    <a:pt x="1012" y="4999"/>
                  </a:cubicBezTo>
                  <a:cubicBezTo>
                    <a:pt x="1012" y="4159"/>
                    <a:pt x="2339" y="2340"/>
                    <a:pt x="4967" y="2340"/>
                  </a:cubicBezTo>
                  <a:cubicBezTo>
                    <a:pt x="7594" y="2340"/>
                    <a:pt x="9157" y="4910"/>
                    <a:pt x="9157" y="6414"/>
                  </a:cubicBezTo>
                  <a:lnTo>
                    <a:pt x="23914" y="6703"/>
                  </a:lnTo>
                  <a:cubicBezTo>
                    <a:pt x="23914" y="6703"/>
                    <a:pt x="24491" y="2225"/>
                    <a:pt x="28335" y="2225"/>
                  </a:cubicBezTo>
                  <a:cubicBezTo>
                    <a:pt x="32174" y="2225"/>
                    <a:pt x="32577" y="5517"/>
                    <a:pt x="32693" y="6730"/>
                  </a:cubicBezTo>
                  <a:lnTo>
                    <a:pt x="33359" y="6730"/>
                  </a:lnTo>
                  <a:lnTo>
                    <a:pt x="33359" y="6126"/>
                  </a:lnTo>
                  <a:lnTo>
                    <a:pt x="33736" y="5722"/>
                  </a:lnTo>
                  <a:lnTo>
                    <a:pt x="33736" y="4479"/>
                  </a:lnTo>
                  <a:cubicBezTo>
                    <a:pt x="33736" y="4479"/>
                    <a:pt x="33333" y="4364"/>
                    <a:pt x="33275" y="4044"/>
                  </a:cubicBezTo>
                  <a:cubicBezTo>
                    <a:pt x="33216" y="3729"/>
                    <a:pt x="33013" y="2686"/>
                    <a:pt x="32116" y="2198"/>
                  </a:cubicBezTo>
                  <a:cubicBezTo>
                    <a:pt x="31051" y="1705"/>
                    <a:pt x="29693" y="751"/>
                    <a:pt x="25823" y="751"/>
                  </a:cubicBezTo>
                  <a:cubicBezTo>
                    <a:pt x="21952" y="751"/>
                    <a:pt x="2370" y="1"/>
                    <a:pt x="2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9"/>
            <p:cNvSpPr/>
            <p:nvPr/>
          </p:nvSpPr>
          <p:spPr>
            <a:xfrm>
              <a:off x="4056917" y="2430162"/>
              <a:ext cx="138766" cy="99856"/>
            </a:xfrm>
            <a:custGeom>
              <a:rect b="b" l="l" r="r" t="t"/>
              <a:pathLst>
                <a:path extrusionOk="0" h="870" w="1209">
                  <a:moveTo>
                    <a:pt x="604" y="1"/>
                  </a:moveTo>
                  <a:cubicBezTo>
                    <a:pt x="272" y="1"/>
                    <a:pt x="0" y="196"/>
                    <a:pt x="0" y="435"/>
                  </a:cubicBezTo>
                  <a:cubicBezTo>
                    <a:pt x="0" y="675"/>
                    <a:pt x="272" y="870"/>
                    <a:pt x="604" y="870"/>
                  </a:cubicBezTo>
                  <a:cubicBezTo>
                    <a:pt x="942" y="870"/>
                    <a:pt x="1208" y="675"/>
                    <a:pt x="1208" y="435"/>
                  </a:cubicBezTo>
                  <a:cubicBezTo>
                    <a:pt x="1208" y="196"/>
                    <a:pt x="942" y="1"/>
                    <a:pt x="604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2597979" y="2694954"/>
              <a:ext cx="217044" cy="346628"/>
            </a:xfrm>
            <a:custGeom>
              <a:rect b="b" l="l" r="r" t="t"/>
              <a:pathLst>
                <a:path extrusionOk="0" h="3020" w="1891">
                  <a:moveTo>
                    <a:pt x="1021" y="1"/>
                  </a:moveTo>
                  <a:cubicBezTo>
                    <a:pt x="1016" y="161"/>
                    <a:pt x="1012" y="330"/>
                    <a:pt x="1012" y="507"/>
                  </a:cubicBezTo>
                  <a:lnTo>
                    <a:pt x="435" y="943"/>
                  </a:lnTo>
                  <a:cubicBezTo>
                    <a:pt x="435" y="943"/>
                    <a:pt x="0" y="1577"/>
                    <a:pt x="404" y="3020"/>
                  </a:cubicBezTo>
                  <a:cubicBezTo>
                    <a:pt x="404" y="3020"/>
                    <a:pt x="1012" y="2877"/>
                    <a:pt x="1012" y="2039"/>
                  </a:cubicBezTo>
                  <a:cubicBezTo>
                    <a:pt x="1012" y="1644"/>
                    <a:pt x="1305" y="1031"/>
                    <a:pt x="1891" y="494"/>
                  </a:cubicBezTo>
                  <a:cubicBezTo>
                    <a:pt x="1655" y="432"/>
                    <a:pt x="1283" y="290"/>
                    <a:pt x="1021" y="1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9"/>
            <p:cNvSpPr/>
            <p:nvPr/>
          </p:nvSpPr>
          <p:spPr>
            <a:xfrm>
              <a:off x="3476142" y="2672802"/>
              <a:ext cx="1955349" cy="451879"/>
            </a:xfrm>
            <a:custGeom>
              <a:rect b="b" l="l" r="r" t="t"/>
              <a:pathLst>
                <a:path extrusionOk="0" h="3937" w="17036">
                  <a:moveTo>
                    <a:pt x="3684" y="0"/>
                  </a:moveTo>
                  <a:cubicBezTo>
                    <a:pt x="2817" y="0"/>
                    <a:pt x="938" y="70"/>
                    <a:pt x="0" y="642"/>
                  </a:cubicBezTo>
                  <a:cubicBezTo>
                    <a:pt x="973" y="1525"/>
                    <a:pt x="1506" y="2769"/>
                    <a:pt x="1506" y="3647"/>
                  </a:cubicBezTo>
                  <a:lnTo>
                    <a:pt x="16263" y="3936"/>
                  </a:lnTo>
                  <a:cubicBezTo>
                    <a:pt x="16263" y="3936"/>
                    <a:pt x="16410" y="2813"/>
                    <a:pt x="17035" y="1695"/>
                  </a:cubicBezTo>
                  <a:cubicBezTo>
                    <a:pt x="16809" y="1179"/>
                    <a:pt x="16130" y="8"/>
                    <a:pt x="14630" y="8"/>
                  </a:cubicBezTo>
                  <a:lnTo>
                    <a:pt x="4142" y="8"/>
                  </a:lnTo>
                  <a:cubicBezTo>
                    <a:pt x="4142" y="8"/>
                    <a:pt x="3967" y="0"/>
                    <a:pt x="36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9"/>
            <p:cNvSpPr/>
            <p:nvPr/>
          </p:nvSpPr>
          <p:spPr>
            <a:xfrm>
              <a:off x="6336057" y="3022071"/>
              <a:ext cx="124534" cy="105595"/>
            </a:xfrm>
            <a:custGeom>
              <a:rect b="b" l="l" r="r" t="t"/>
              <a:pathLst>
                <a:path extrusionOk="0" h="920" w="1085">
                  <a:moveTo>
                    <a:pt x="1" y="0"/>
                  </a:moveTo>
                  <a:cubicBezTo>
                    <a:pt x="72" y="360"/>
                    <a:pt x="103" y="680"/>
                    <a:pt x="125" y="920"/>
                  </a:cubicBezTo>
                  <a:lnTo>
                    <a:pt x="791" y="920"/>
                  </a:lnTo>
                  <a:lnTo>
                    <a:pt x="791" y="316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5E16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6333991" y="3011970"/>
              <a:ext cx="136241" cy="45452"/>
            </a:xfrm>
            <a:custGeom>
              <a:rect b="b" l="l" r="r" t="t"/>
              <a:pathLst>
                <a:path extrusionOk="0" h="396" w="1187">
                  <a:moveTo>
                    <a:pt x="1" y="0"/>
                  </a:moveTo>
                  <a:cubicBezTo>
                    <a:pt x="27" y="137"/>
                    <a:pt x="54" y="271"/>
                    <a:pt x="72" y="395"/>
                  </a:cubicBezTo>
                  <a:lnTo>
                    <a:pt x="813" y="395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9"/>
            <p:cNvSpPr/>
            <p:nvPr/>
          </p:nvSpPr>
          <p:spPr>
            <a:xfrm>
              <a:off x="5202169" y="2434753"/>
              <a:ext cx="1215609" cy="387259"/>
            </a:xfrm>
            <a:custGeom>
              <a:rect b="b" l="l" r="r" t="t"/>
              <a:pathLst>
                <a:path extrusionOk="0" h="3374" w="10591">
                  <a:moveTo>
                    <a:pt x="0" y="0"/>
                  </a:moveTo>
                  <a:lnTo>
                    <a:pt x="0" y="0"/>
                  </a:lnTo>
                  <a:cubicBezTo>
                    <a:pt x="360" y="174"/>
                    <a:pt x="1793" y="977"/>
                    <a:pt x="2490" y="3032"/>
                  </a:cubicBezTo>
                  <a:cubicBezTo>
                    <a:pt x="3156" y="2206"/>
                    <a:pt x="4154" y="1532"/>
                    <a:pt x="5646" y="1532"/>
                  </a:cubicBezTo>
                  <a:cubicBezTo>
                    <a:pt x="7594" y="1532"/>
                    <a:pt x="8655" y="2380"/>
                    <a:pt x="9249" y="3374"/>
                  </a:cubicBezTo>
                  <a:lnTo>
                    <a:pt x="10590" y="3374"/>
                  </a:lnTo>
                  <a:cubicBezTo>
                    <a:pt x="10586" y="3365"/>
                    <a:pt x="10586" y="3360"/>
                    <a:pt x="10586" y="3351"/>
                  </a:cubicBezTo>
                  <a:cubicBezTo>
                    <a:pt x="10527" y="3036"/>
                    <a:pt x="10324" y="1993"/>
                    <a:pt x="9427" y="1505"/>
                  </a:cubicBezTo>
                  <a:cubicBezTo>
                    <a:pt x="8362" y="1012"/>
                    <a:pt x="7004" y="58"/>
                    <a:pt x="3134" y="58"/>
                  </a:cubicBezTo>
                  <a:cubicBezTo>
                    <a:pt x="2481" y="58"/>
                    <a:pt x="1381" y="36"/>
                    <a:pt x="0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9"/>
            <p:cNvSpPr/>
            <p:nvPr/>
          </p:nvSpPr>
          <p:spPr>
            <a:xfrm>
              <a:off x="5499098" y="2757279"/>
              <a:ext cx="710358" cy="710702"/>
            </a:xfrm>
            <a:custGeom>
              <a:rect b="b" l="l" r="r" t="t"/>
              <a:pathLst>
                <a:path extrusionOk="0" h="6192" w="6189">
                  <a:moveTo>
                    <a:pt x="3094" y="0"/>
                  </a:moveTo>
                  <a:cubicBezTo>
                    <a:pt x="1385" y="0"/>
                    <a:pt x="0" y="1385"/>
                    <a:pt x="0" y="3094"/>
                  </a:cubicBezTo>
                  <a:cubicBezTo>
                    <a:pt x="0" y="4806"/>
                    <a:pt x="1385" y="6191"/>
                    <a:pt x="3094" y="6191"/>
                  </a:cubicBezTo>
                  <a:cubicBezTo>
                    <a:pt x="4803" y="6191"/>
                    <a:pt x="6188" y="4806"/>
                    <a:pt x="6188" y="3094"/>
                  </a:cubicBezTo>
                  <a:cubicBezTo>
                    <a:pt x="6188" y="1385"/>
                    <a:pt x="4803" y="0"/>
                    <a:pt x="3094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5628567" y="2880435"/>
              <a:ext cx="451420" cy="451994"/>
            </a:xfrm>
            <a:custGeom>
              <a:rect b="b" l="l" r="r" t="t"/>
              <a:pathLst>
                <a:path extrusionOk="0" h="3938" w="3933">
                  <a:moveTo>
                    <a:pt x="1966" y="1"/>
                  </a:moveTo>
                  <a:cubicBezTo>
                    <a:pt x="879" y="1"/>
                    <a:pt x="0" y="884"/>
                    <a:pt x="0" y="1972"/>
                  </a:cubicBezTo>
                  <a:cubicBezTo>
                    <a:pt x="0" y="3055"/>
                    <a:pt x="879" y="3938"/>
                    <a:pt x="1966" y="3938"/>
                  </a:cubicBezTo>
                  <a:cubicBezTo>
                    <a:pt x="3053" y="3938"/>
                    <a:pt x="3932" y="3055"/>
                    <a:pt x="3932" y="1972"/>
                  </a:cubicBezTo>
                  <a:cubicBezTo>
                    <a:pt x="3932" y="884"/>
                    <a:pt x="3053" y="1"/>
                    <a:pt x="1966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570592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8" y="1"/>
                    <a:pt x="1" y="578"/>
                    <a:pt x="1" y="1293"/>
                  </a:cubicBezTo>
                  <a:cubicBezTo>
                    <a:pt x="1" y="2006"/>
                    <a:pt x="578" y="2584"/>
                    <a:pt x="1292" y="2584"/>
                  </a:cubicBezTo>
                  <a:cubicBezTo>
                    <a:pt x="2007" y="2584"/>
                    <a:pt x="2584" y="2006"/>
                    <a:pt x="2584" y="1293"/>
                  </a:cubicBezTo>
                  <a:cubicBezTo>
                    <a:pt x="2584" y="578"/>
                    <a:pt x="2007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5646932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3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6" y="2127"/>
                  </a:lnTo>
                  <a:lnTo>
                    <a:pt x="1167" y="2277"/>
                  </a:lnTo>
                  <a:lnTo>
                    <a:pt x="630" y="3262"/>
                  </a:lnTo>
                  <a:lnTo>
                    <a:pt x="1016" y="3471"/>
                  </a:lnTo>
                  <a:lnTo>
                    <a:pt x="1717" y="2690"/>
                  </a:lnTo>
                  <a:lnTo>
                    <a:pt x="1922" y="2690"/>
                  </a:lnTo>
                  <a:lnTo>
                    <a:pt x="2623" y="3471"/>
                  </a:lnTo>
                  <a:lnTo>
                    <a:pt x="3009" y="3262"/>
                  </a:lnTo>
                  <a:lnTo>
                    <a:pt x="2472" y="2277"/>
                  </a:lnTo>
                  <a:lnTo>
                    <a:pt x="2508" y="2127"/>
                  </a:lnTo>
                  <a:lnTo>
                    <a:pt x="3639" y="1568"/>
                  </a:lnTo>
                  <a:lnTo>
                    <a:pt x="3559" y="1191"/>
                  </a:lnTo>
                  <a:lnTo>
                    <a:pt x="2365" y="1310"/>
                  </a:lnTo>
                  <a:lnTo>
                    <a:pt x="2201" y="1226"/>
                  </a:lnTo>
                  <a:lnTo>
                    <a:pt x="2037" y="58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5619385" y="2864710"/>
              <a:ext cx="480000" cy="480459"/>
            </a:xfrm>
            <a:custGeom>
              <a:rect b="b" l="l" r="r" t="t"/>
              <a:pathLst>
                <a:path extrusionOk="0" h="4186" w="4182">
                  <a:moveTo>
                    <a:pt x="2091" y="359"/>
                  </a:moveTo>
                  <a:cubicBezTo>
                    <a:pt x="3049" y="359"/>
                    <a:pt x="3826" y="1137"/>
                    <a:pt x="3826" y="2090"/>
                  </a:cubicBezTo>
                  <a:cubicBezTo>
                    <a:pt x="3826" y="3049"/>
                    <a:pt x="3049" y="3827"/>
                    <a:pt x="2091" y="3827"/>
                  </a:cubicBezTo>
                  <a:cubicBezTo>
                    <a:pt x="1132" y="3827"/>
                    <a:pt x="355" y="3049"/>
                    <a:pt x="355" y="2090"/>
                  </a:cubicBezTo>
                  <a:cubicBezTo>
                    <a:pt x="355" y="1137"/>
                    <a:pt x="1132" y="359"/>
                    <a:pt x="2091" y="359"/>
                  </a:cubicBezTo>
                  <a:close/>
                  <a:moveTo>
                    <a:pt x="2091" y="0"/>
                  </a:moveTo>
                  <a:cubicBezTo>
                    <a:pt x="937" y="0"/>
                    <a:pt x="1" y="941"/>
                    <a:pt x="1" y="2090"/>
                  </a:cubicBezTo>
                  <a:cubicBezTo>
                    <a:pt x="1" y="3245"/>
                    <a:pt x="937" y="4186"/>
                    <a:pt x="2091" y="4186"/>
                  </a:cubicBezTo>
                  <a:cubicBezTo>
                    <a:pt x="3244" y="4186"/>
                    <a:pt x="4182" y="3245"/>
                    <a:pt x="4182" y="2090"/>
                  </a:cubicBezTo>
                  <a:cubicBezTo>
                    <a:pt x="4182" y="941"/>
                    <a:pt x="3244" y="0"/>
                    <a:pt x="2091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5787994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7" y="1"/>
                  </a:moveTo>
                  <a:cubicBezTo>
                    <a:pt x="257" y="1"/>
                    <a:pt x="1" y="259"/>
                    <a:pt x="1" y="578"/>
                  </a:cubicBezTo>
                  <a:cubicBezTo>
                    <a:pt x="1" y="898"/>
                    <a:pt x="257" y="1156"/>
                    <a:pt x="577" y="1156"/>
                  </a:cubicBezTo>
                  <a:cubicBezTo>
                    <a:pt x="896" y="1156"/>
                    <a:pt x="1154" y="898"/>
                    <a:pt x="1154" y="578"/>
                  </a:cubicBezTo>
                  <a:cubicBezTo>
                    <a:pt x="1154" y="259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5821164" y="3074065"/>
              <a:ext cx="66227" cy="65882"/>
            </a:xfrm>
            <a:custGeom>
              <a:rect b="b" l="l" r="r" t="t"/>
              <a:pathLst>
                <a:path extrusionOk="0" h="574" w="577">
                  <a:moveTo>
                    <a:pt x="288" y="0"/>
                  </a:moveTo>
                  <a:cubicBezTo>
                    <a:pt x="128" y="0"/>
                    <a:pt x="0" y="129"/>
                    <a:pt x="0" y="285"/>
                  </a:cubicBezTo>
                  <a:cubicBezTo>
                    <a:pt x="0" y="444"/>
                    <a:pt x="128" y="573"/>
                    <a:pt x="288" y="573"/>
                  </a:cubicBezTo>
                  <a:cubicBezTo>
                    <a:pt x="448" y="573"/>
                    <a:pt x="576" y="444"/>
                    <a:pt x="576" y="285"/>
                  </a:cubicBezTo>
                  <a:cubicBezTo>
                    <a:pt x="576" y="129"/>
                    <a:pt x="448" y="0"/>
                    <a:pt x="288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2783459" y="2757279"/>
              <a:ext cx="710702" cy="710702"/>
            </a:xfrm>
            <a:custGeom>
              <a:rect b="b" l="l" r="r" t="t"/>
              <a:pathLst>
                <a:path extrusionOk="0" h="6192" w="6192">
                  <a:moveTo>
                    <a:pt x="3098" y="0"/>
                  </a:moveTo>
                  <a:cubicBezTo>
                    <a:pt x="1389" y="0"/>
                    <a:pt x="0" y="1385"/>
                    <a:pt x="0" y="3094"/>
                  </a:cubicBezTo>
                  <a:cubicBezTo>
                    <a:pt x="0" y="4806"/>
                    <a:pt x="1389" y="6191"/>
                    <a:pt x="3098" y="6191"/>
                  </a:cubicBezTo>
                  <a:cubicBezTo>
                    <a:pt x="4806" y="6191"/>
                    <a:pt x="6191" y="4806"/>
                    <a:pt x="6191" y="3094"/>
                  </a:cubicBezTo>
                  <a:cubicBezTo>
                    <a:pt x="6191" y="1385"/>
                    <a:pt x="4806" y="0"/>
                    <a:pt x="3098" y="0"/>
                  </a:cubicBezTo>
                  <a:close/>
                </a:path>
              </a:pathLst>
            </a:custGeom>
            <a:solidFill>
              <a:srgbClr val="0F29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2912814" y="2880435"/>
              <a:ext cx="451994" cy="451994"/>
            </a:xfrm>
            <a:custGeom>
              <a:rect b="b" l="l" r="r" t="t"/>
              <a:pathLst>
                <a:path extrusionOk="0" h="3938" w="3938">
                  <a:moveTo>
                    <a:pt x="1971" y="1"/>
                  </a:moveTo>
                  <a:cubicBezTo>
                    <a:pt x="883" y="1"/>
                    <a:pt x="0" y="884"/>
                    <a:pt x="0" y="1972"/>
                  </a:cubicBezTo>
                  <a:cubicBezTo>
                    <a:pt x="0" y="3055"/>
                    <a:pt x="883" y="3938"/>
                    <a:pt x="1971" y="3938"/>
                  </a:cubicBezTo>
                  <a:cubicBezTo>
                    <a:pt x="3054" y="3938"/>
                    <a:pt x="3937" y="3055"/>
                    <a:pt x="3937" y="1972"/>
                  </a:cubicBezTo>
                  <a:cubicBezTo>
                    <a:pt x="3937" y="884"/>
                    <a:pt x="3054" y="1"/>
                    <a:pt x="1971" y="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2990748" y="2966059"/>
              <a:ext cx="296585" cy="296585"/>
            </a:xfrm>
            <a:custGeom>
              <a:rect b="b" l="l" r="r" t="t"/>
              <a:pathLst>
                <a:path extrusionOk="0" h="2584" w="2584">
                  <a:moveTo>
                    <a:pt x="1292" y="1"/>
                  </a:moveTo>
                  <a:cubicBezTo>
                    <a:pt x="577" y="1"/>
                    <a:pt x="1" y="578"/>
                    <a:pt x="1" y="1293"/>
                  </a:cubicBezTo>
                  <a:cubicBezTo>
                    <a:pt x="1" y="2006"/>
                    <a:pt x="577" y="2584"/>
                    <a:pt x="1292" y="2584"/>
                  </a:cubicBezTo>
                  <a:cubicBezTo>
                    <a:pt x="2002" y="2584"/>
                    <a:pt x="2584" y="2006"/>
                    <a:pt x="2584" y="1293"/>
                  </a:cubicBezTo>
                  <a:cubicBezTo>
                    <a:pt x="2584" y="578"/>
                    <a:pt x="2002" y="1"/>
                    <a:pt x="129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2931637" y="2895241"/>
              <a:ext cx="417790" cy="398507"/>
            </a:xfrm>
            <a:custGeom>
              <a:rect b="b" l="l" r="r" t="t"/>
              <a:pathLst>
                <a:path extrusionOk="0" h="3472" w="3640">
                  <a:moveTo>
                    <a:pt x="1815" y="1"/>
                  </a:moveTo>
                  <a:lnTo>
                    <a:pt x="1602" y="58"/>
                  </a:lnTo>
                  <a:lnTo>
                    <a:pt x="1438" y="1226"/>
                  </a:lnTo>
                  <a:lnTo>
                    <a:pt x="1274" y="1310"/>
                  </a:lnTo>
                  <a:lnTo>
                    <a:pt x="80" y="1191"/>
                  </a:lnTo>
                  <a:lnTo>
                    <a:pt x="0" y="1568"/>
                  </a:lnTo>
                  <a:lnTo>
                    <a:pt x="1132" y="2127"/>
                  </a:lnTo>
                  <a:lnTo>
                    <a:pt x="1168" y="2277"/>
                  </a:lnTo>
                  <a:lnTo>
                    <a:pt x="631" y="3262"/>
                  </a:lnTo>
                  <a:lnTo>
                    <a:pt x="1016" y="3471"/>
                  </a:lnTo>
                  <a:lnTo>
                    <a:pt x="1718" y="2690"/>
                  </a:lnTo>
                  <a:lnTo>
                    <a:pt x="1917" y="2690"/>
                  </a:lnTo>
                  <a:lnTo>
                    <a:pt x="2624" y="3471"/>
                  </a:lnTo>
                  <a:lnTo>
                    <a:pt x="3005" y="3262"/>
                  </a:lnTo>
                  <a:lnTo>
                    <a:pt x="2468" y="2277"/>
                  </a:lnTo>
                  <a:lnTo>
                    <a:pt x="2503" y="2127"/>
                  </a:lnTo>
                  <a:lnTo>
                    <a:pt x="3640" y="1568"/>
                  </a:lnTo>
                  <a:lnTo>
                    <a:pt x="3556" y="1191"/>
                  </a:lnTo>
                  <a:lnTo>
                    <a:pt x="2366" y="1310"/>
                  </a:lnTo>
                  <a:lnTo>
                    <a:pt x="2202" y="1226"/>
                  </a:lnTo>
                  <a:lnTo>
                    <a:pt x="2038" y="58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rgbClr val="C034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2903631" y="2864710"/>
              <a:ext cx="480459" cy="480459"/>
            </a:xfrm>
            <a:custGeom>
              <a:rect b="b" l="l" r="r" t="t"/>
              <a:pathLst>
                <a:path extrusionOk="0" h="4186" w="4186">
                  <a:moveTo>
                    <a:pt x="2095" y="359"/>
                  </a:moveTo>
                  <a:cubicBezTo>
                    <a:pt x="3054" y="359"/>
                    <a:pt x="3831" y="1137"/>
                    <a:pt x="3831" y="2090"/>
                  </a:cubicBezTo>
                  <a:cubicBezTo>
                    <a:pt x="3831" y="3049"/>
                    <a:pt x="3054" y="3827"/>
                    <a:pt x="2095" y="3827"/>
                  </a:cubicBezTo>
                  <a:cubicBezTo>
                    <a:pt x="1137" y="3827"/>
                    <a:pt x="360" y="3049"/>
                    <a:pt x="360" y="2090"/>
                  </a:cubicBezTo>
                  <a:cubicBezTo>
                    <a:pt x="360" y="1137"/>
                    <a:pt x="1137" y="359"/>
                    <a:pt x="2095" y="359"/>
                  </a:cubicBezTo>
                  <a:close/>
                  <a:moveTo>
                    <a:pt x="2095" y="0"/>
                  </a:moveTo>
                  <a:cubicBezTo>
                    <a:pt x="941" y="0"/>
                    <a:pt x="0" y="941"/>
                    <a:pt x="0" y="2090"/>
                  </a:cubicBezTo>
                  <a:cubicBezTo>
                    <a:pt x="0" y="3245"/>
                    <a:pt x="941" y="4186"/>
                    <a:pt x="2095" y="4186"/>
                  </a:cubicBezTo>
                  <a:cubicBezTo>
                    <a:pt x="3249" y="4186"/>
                    <a:pt x="4185" y="3245"/>
                    <a:pt x="4185" y="2090"/>
                  </a:cubicBezTo>
                  <a:cubicBezTo>
                    <a:pt x="4185" y="941"/>
                    <a:pt x="3249" y="0"/>
                    <a:pt x="2095" y="0"/>
                  </a:cubicBezTo>
                  <a:close/>
                </a:path>
              </a:pathLst>
            </a:custGeom>
            <a:solidFill>
              <a:srgbClr val="B0B0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3072699" y="3039861"/>
              <a:ext cx="132568" cy="132683"/>
            </a:xfrm>
            <a:custGeom>
              <a:rect b="b" l="l" r="r" t="t"/>
              <a:pathLst>
                <a:path extrusionOk="0" h="1156" w="1155">
                  <a:moveTo>
                    <a:pt x="578" y="1"/>
                  </a:moveTo>
                  <a:cubicBezTo>
                    <a:pt x="258" y="1"/>
                    <a:pt x="0" y="259"/>
                    <a:pt x="0" y="578"/>
                  </a:cubicBezTo>
                  <a:cubicBezTo>
                    <a:pt x="0" y="898"/>
                    <a:pt x="258" y="1156"/>
                    <a:pt x="578" y="1156"/>
                  </a:cubicBezTo>
                  <a:cubicBezTo>
                    <a:pt x="897" y="1156"/>
                    <a:pt x="1155" y="898"/>
                    <a:pt x="1155" y="578"/>
                  </a:cubicBezTo>
                  <a:cubicBezTo>
                    <a:pt x="1155" y="259"/>
                    <a:pt x="897" y="1"/>
                    <a:pt x="578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3105755" y="3074065"/>
              <a:ext cx="65997" cy="65882"/>
            </a:xfrm>
            <a:custGeom>
              <a:rect b="b" l="l" r="r" t="t"/>
              <a:pathLst>
                <a:path extrusionOk="0" h="574" w="575">
                  <a:moveTo>
                    <a:pt x="290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4"/>
                    <a:pt x="130" y="573"/>
                    <a:pt x="290" y="573"/>
                  </a:cubicBezTo>
                  <a:cubicBezTo>
                    <a:pt x="445" y="573"/>
                    <a:pt x="574" y="444"/>
                    <a:pt x="574" y="285"/>
                  </a:cubicBezTo>
                  <a:cubicBezTo>
                    <a:pt x="574" y="129"/>
                    <a:pt x="445" y="0"/>
                    <a:pt x="290" y="0"/>
                  </a:cubicBezTo>
                  <a:close/>
                </a:path>
              </a:pathLst>
            </a:custGeom>
            <a:solidFill>
              <a:srgbClr val="5914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6120045" y="2544251"/>
              <a:ext cx="255954" cy="240918"/>
            </a:xfrm>
            <a:custGeom>
              <a:rect b="b" l="l" r="r" t="t"/>
              <a:pathLst>
                <a:path extrusionOk="0" h="2099" w="2230">
                  <a:moveTo>
                    <a:pt x="285" y="1"/>
                  </a:moveTo>
                  <a:cubicBezTo>
                    <a:pt x="258" y="19"/>
                    <a:pt x="236" y="36"/>
                    <a:pt x="219" y="58"/>
                  </a:cubicBezTo>
                  <a:cubicBezTo>
                    <a:pt x="148" y="129"/>
                    <a:pt x="103" y="222"/>
                    <a:pt x="76" y="329"/>
                  </a:cubicBezTo>
                  <a:cubicBezTo>
                    <a:pt x="1" y="675"/>
                    <a:pt x="170" y="1141"/>
                    <a:pt x="502" y="1514"/>
                  </a:cubicBezTo>
                  <a:cubicBezTo>
                    <a:pt x="586" y="1586"/>
                    <a:pt x="662" y="1660"/>
                    <a:pt x="738" y="1736"/>
                  </a:cubicBezTo>
                  <a:cubicBezTo>
                    <a:pt x="1024" y="1972"/>
                    <a:pt x="1343" y="2099"/>
                    <a:pt x="1612" y="2099"/>
                  </a:cubicBezTo>
                  <a:cubicBezTo>
                    <a:pt x="1793" y="2099"/>
                    <a:pt x="1952" y="2042"/>
                    <a:pt x="2065" y="1922"/>
                  </a:cubicBezTo>
                  <a:cubicBezTo>
                    <a:pt x="2136" y="1852"/>
                    <a:pt x="2184" y="1758"/>
                    <a:pt x="2207" y="1652"/>
                  </a:cubicBezTo>
                  <a:cubicBezTo>
                    <a:pt x="2229" y="1554"/>
                    <a:pt x="2229" y="1443"/>
                    <a:pt x="2216" y="1332"/>
                  </a:cubicBezTo>
                  <a:cubicBezTo>
                    <a:pt x="2043" y="1039"/>
                    <a:pt x="1794" y="746"/>
                    <a:pt x="1430" y="551"/>
                  </a:cubicBezTo>
                  <a:cubicBezTo>
                    <a:pt x="1098" y="396"/>
                    <a:pt x="738" y="201"/>
                    <a:pt x="285" y="1"/>
                  </a:cubicBezTo>
                  <a:close/>
                </a:path>
              </a:pathLst>
            </a:custGeom>
            <a:solidFill>
              <a:srgbClr val="CEA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6126817" y="2547809"/>
              <a:ext cx="242984" cy="230129"/>
            </a:xfrm>
            <a:custGeom>
              <a:rect b="b" l="l" r="r" t="t"/>
              <a:pathLst>
                <a:path extrusionOk="0" h="2005" w="2117">
                  <a:moveTo>
                    <a:pt x="302" y="0"/>
                  </a:moveTo>
                  <a:cubicBezTo>
                    <a:pt x="267" y="23"/>
                    <a:pt x="240" y="49"/>
                    <a:pt x="208" y="76"/>
                  </a:cubicBezTo>
                  <a:cubicBezTo>
                    <a:pt x="146" y="147"/>
                    <a:pt x="101" y="232"/>
                    <a:pt x="80" y="330"/>
                  </a:cubicBezTo>
                  <a:cubicBezTo>
                    <a:pt x="0" y="676"/>
                    <a:pt x="191" y="1155"/>
                    <a:pt x="554" y="1518"/>
                  </a:cubicBezTo>
                  <a:cubicBezTo>
                    <a:pt x="790" y="1758"/>
                    <a:pt x="1065" y="1922"/>
                    <a:pt x="1332" y="1981"/>
                  </a:cubicBezTo>
                  <a:cubicBezTo>
                    <a:pt x="1403" y="1996"/>
                    <a:pt x="1471" y="2004"/>
                    <a:pt x="1536" y="2004"/>
                  </a:cubicBezTo>
                  <a:cubicBezTo>
                    <a:pt x="1708" y="2004"/>
                    <a:pt x="1854" y="1949"/>
                    <a:pt x="1957" y="1842"/>
                  </a:cubicBezTo>
                  <a:cubicBezTo>
                    <a:pt x="2019" y="1776"/>
                    <a:pt x="2064" y="1692"/>
                    <a:pt x="2086" y="1590"/>
                  </a:cubicBezTo>
                  <a:cubicBezTo>
                    <a:pt x="2117" y="1461"/>
                    <a:pt x="2108" y="1315"/>
                    <a:pt x="2068" y="1159"/>
                  </a:cubicBezTo>
                  <a:cubicBezTo>
                    <a:pt x="1899" y="915"/>
                    <a:pt x="1678" y="684"/>
                    <a:pt x="1371" y="520"/>
                  </a:cubicBezTo>
                  <a:cubicBezTo>
                    <a:pt x="1060" y="373"/>
                    <a:pt x="719" y="191"/>
                    <a:pt x="302" y="0"/>
                  </a:cubicBezTo>
                  <a:close/>
                </a:path>
              </a:pathLst>
            </a:custGeom>
            <a:solidFill>
              <a:srgbClr val="9A2B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6134393" y="2552400"/>
              <a:ext cx="229325" cy="218077"/>
            </a:xfrm>
            <a:custGeom>
              <a:rect b="b" l="l" r="r" t="t"/>
              <a:pathLst>
                <a:path extrusionOk="0" h="1900" w="1998">
                  <a:moveTo>
                    <a:pt x="316" y="1"/>
                  </a:moveTo>
                  <a:cubicBezTo>
                    <a:pt x="271" y="23"/>
                    <a:pt x="231" y="54"/>
                    <a:pt x="195" y="89"/>
                  </a:cubicBezTo>
                  <a:cubicBezTo>
                    <a:pt x="138" y="151"/>
                    <a:pt x="98" y="227"/>
                    <a:pt x="76" y="321"/>
                  </a:cubicBezTo>
                  <a:cubicBezTo>
                    <a:pt x="0" y="644"/>
                    <a:pt x="182" y="1097"/>
                    <a:pt x="524" y="1443"/>
                  </a:cubicBezTo>
                  <a:cubicBezTo>
                    <a:pt x="746" y="1665"/>
                    <a:pt x="1008" y="1820"/>
                    <a:pt x="1260" y="1878"/>
                  </a:cubicBezTo>
                  <a:cubicBezTo>
                    <a:pt x="1328" y="1893"/>
                    <a:pt x="1392" y="1900"/>
                    <a:pt x="1453" y="1900"/>
                  </a:cubicBezTo>
                  <a:cubicBezTo>
                    <a:pt x="1612" y="1900"/>
                    <a:pt x="1744" y="1849"/>
                    <a:pt x="1838" y="1749"/>
                  </a:cubicBezTo>
                  <a:cubicBezTo>
                    <a:pt x="1900" y="1687"/>
                    <a:pt x="1940" y="1612"/>
                    <a:pt x="1958" y="1519"/>
                  </a:cubicBezTo>
                  <a:cubicBezTo>
                    <a:pt x="1998" y="1359"/>
                    <a:pt x="1971" y="1168"/>
                    <a:pt x="1891" y="972"/>
                  </a:cubicBezTo>
                  <a:cubicBezTo>
                    <a:pt x="1740" y="786"/>
                    <a:pt x="1465" y="529"/>
                    <a:pt x="1225" y="396"/>
                  </a:cubicBezTo>
                  <a:cubicBezTo>
                    <a:pt x="932" y="263"/>
                    <a:pt x="711" y="116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2752814" y="2456102"/>
              <a:ext cx="75409" cy="229899"/>
            </a:xfrm>
            <a:custGeom>
              <a:rect b="b" l="l" r="r" t="t"/>
              <a:pathLst>
                <a:path extrusionOk="0" h="2003" w="657">
                  <a:moveTo>
                    <a:pt x="378" y="1"/>
                  </a:moveTo>
                  <a:cubicBezTo>
                    <a:pt x="138" y="1"/>
                    <a:pt x="40" y="617"/>
                    <a:pt x="23" y="986"/>
                  </a:cubicBezTo>
                  <a:cubicBezTo>
                    <a:pt x="1" y="1354"/>
                    <a:pt x="32" y="1989"/>
                    <a:pt x="276" y="2002"/>
                  </a:cubicBezTo>
                  <a:lnTo>
                    <a:pt x="280" y="2002"/>
                  </a:lnTo>
                  <a:cubicBezTo>
                    <a:pt x="519" y="2002"/>
                    <a:pt x="617" y="1385"/>
                    <a:pt x="636" y="1017"/>
                  </a:cubicBezTo>
                  <a:cubicBezTo>
                    <a:pt x="657" y="644"/>
                    <a:pt x="626" y="14"/>
                    <a:pt x="382" y="1"/>
                  </a:cubicBezTo>
                  <a:close/>
                </a:path>
              </a:pathLst>
            </a:custGeom>
            <a:solidFill>
              <a:srgbClr val="7620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2755913" y="2464251"/>
              <a:ext cx="61176" cy="213601"/>
            </a:xfrm>
            <a:custGeom>
              <a:rect b="b" l="l" r="r" t="t"/>
              <a:pathLst>
                <a:path extrusionOk="0" h="1861" w="533">
                  <a:moveTo>
                    <a:pt x="312" y="1"/>
                  </a:moveTo>
                  <a:cubicBezTo>
                    <a:pt x="184" y="1"/>
                    <a:pt x="58" y="410"/>
                    <a:pt x="31" y="915"/>
                  </a:cubicBezTo>
                  <a:cubicBezTo>
                    <a:pt x="0" y="1430"/>
                    <a:pt x="85" y="1857"/>
                    <a:pt x="218" y="1861"/>
                  </a:cubicBezTo>
                  <a:cubicBezTo>
                    <a:pt x="219" y="1861"/>
                    <a:pt x="220" y="1861"/>
                    <a:pt x="222" y="1861"/>
                  </a:cubicBezTo>
                  <a:cubicBezTo>
                    <a:pt x="349" y="1861"/>
                    <a:pt x="476" y="1452"/>
                    <a:pt x="502" y="942"/>
                  </a:cubicBezTo>
                  <a:cubicBezTo>
                    <a:pt x="533" y="427"/>
                    <a:pt x="449" y="5"/>
                    <a:pt x="316" y="1"/>
                  </a:cubicBezTo>
                  <a:cubicBezTo>
                    <a:pt x="314" y="1"/>
                    <a:pt x="313" y="1"/>
                    <a:pt x="312" y="1"/>
                  </a:cubicBez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4914536" y="2314122"/>
              <a:ext cx="225079" cy="215437"/>
            </a:xfrm>
            <a:custGeom>
              <a:rect b="b" l="l" r="r" t="t"/>
              <a:pathLst>
                <a:path extrusionOk="0" h="1877" w="1961">
                  <a:moveTo>
                    <a:pt x="676" y="1"/>
                  </a:moveTo>
                  <a:cubicBezTo>
                    <a:pt x="274" y="1"/>
                    <a:pt x="1" y="300"/>
                    <a:pt x="251" y="1229"/>
                  </a:cubicBezTo>
                  <a:cubicBezTo>
                    <a:pt x="384" y="1229"/>
                    <a:pt x="593" y="1287"/>
                    <a:pt x="593" y="1287"/>
                  </a:cubicBezTo>
                  <a:lnTo>
                    <a:pt x="664" y="1580"/>
                  </a:lnTo>
                  <a:cubicBezTo>
                    <a:pt x="664" y="1580"/>
                    <a:pt x="1085" y="1876"/>
                    <a:pt x="1458" y="1876"/>
                  </a:cubicBezTo>
                  <a:cubicBezTo>
                    <a:pt x="1668" y="1876"/>
                    <a:pt x="1863" y="1783"/>
                    <a:pt x="1961" y="1491"/>
                  </a:cubicBezTo>
                  <a:lnTo>
                    <a:pt x="1539" y="936"/>
                  </a:lnTo>
                  <a:cubicBezTo>
                    <a:pt x="1539" y="936"/>
                    <a:pt x="1822" y="381"/>
                    <a:pt x="1197" y="123"/>
                  </a:cubicBezTo>
                  <a:cubicBezTo>
                    <a:pt x="1019" y="49"/>
                    <a:pt x="838" y="1"/>
                    <a:pt x="676" y="1"/>
                  </a:cubicBezTo>
                  <a:close/>
                </a:path>
              </a:pathLst>
            </a:custGeom>
            <a:solidFill>
              <a:srgbClr val="88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4023861" y="2455184"/>
              <a:ext cx="204878" cy="53486"/>
            </a:xfrm>
            <a:custGeom>
              <a:rect b="b" l="l" r="r" t="t"/>
              <a:pathLst>
                <a:path extrusionOk="0" h="466" w="1785">
                  <a:moveTo>
                    <a:pt x="214" y="0"/>
                  </a:moveTo>
                  <a:cubicBezTo>
                    <a:pt x="93" y="0"/>
                    <a:pt x="1" y="98"/>
                    <a:pt x="1" y="217"/>
                  </a:cubicBezTo>
                  <a:lnTo>
                    <a:pt x="1" y="248"/>
                  </a:lnTo>
                  <a:cubicBezTo>
                    <a:pt x="1" y="369"/>
                    <a:pt x="93" y="466"/>
                    <a:pt x="214" y="466"/>
                  </a:cubicBezTo>
                  <a:lnTo>
                    <a:pt x="1566" y="466"/>
                  </a:lnTo>
                  <a:cubicBezTo>
                    <a:pt x="1687" y="466"/>
                    <a:pt x="1785" y="369"/>
                    <a:pt x="1785" y="248"/>
                  </a:cubicBezTo>
                  <a:lnTo>
                    <a:pt x="1785" y="217"/>
                  </a:lnTo>
                  <a:cubicBezTo>
                    <a:pt x="1785" y="98"/>
                    <a:pt x="1687" y="0"/>
                    <a:pt x="1566" y="0"/>
                  </a:cubicBezTo>
                  <a:close/>
                </a:path>
              </a:pathLst>
            </a:custGeom>
            <a:solidFill>
              <a:srgbClr val="CA7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47" name="Google Shape;1047;p9"/>
          <p:cNvCxnSpPr>
            <a:stCxn id="1048" idx="1"/>
          </p:cNvCxnSpPr>
          <p:nvPr/>
        </p:nvCxnSpPr>
        <p:spPr>
          <a:xfrm rot="10800000">
            <a:off x="2539253" y="2624378"/>
            <a:ext cx="1896600" cy="1209000"/>
          </a:xfrm>
          <a:prstGeom prst="bentConnector3">
            <a:avLst>
              <a:gd fmla="val 24581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49" name="Google Shape;1049;p9"/>
          <p:cNvSpPr/>
          <p:nvPr/>
        </p:nvSpPr>
        <p:spPr>
          <a:xfrm>
            <a:off x="9790747" y="3881418"/>
            <a:ext cx="701929" cy="664857"/>
          </a:xfrm>
          <a:custGeom>
            <a:rect b="b" l="l" r="r" t="t"/>
            <a:pathLst>
              <a:path extrusionOk="0" h="9500" w="9499">
                <a:moveTo>
                  <a:pt x="4749" y="1"/>
                </a:moveTo>
                <a:cubicBezTo>
                  <a:pt x="2131" y="1"/>
                  <a:pt x="1" y="2127"/>
                  <a:pt x="1" y="4751"/>
                </a:cubicBezTo>
                <a:cubicBezTo>
                  <a:pt x="1" y="7373"/>
                  <a:pt x="2131" y="9499"/>
                  <a:pt x="4749" y="9499"/>
                </a:cubicBezTo>
                <a:cubicBezTo>
                  <a:pt x="7373" y="9499"/>
                  <a:pt x="9498" y="7373"/>
                  <a:pt x="9498" y="4751"/>
                </a:cubicBezTo>
                <a:cubicBezTo>
                  <a:pt x="9498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9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Insights: Car</a:t>
            </a:r>
            <a:endParaRPr/>
          </a:p>
        </p:txBody>
      </p:sp>
      <p:sp>
        <p:nvSpPr>
          <p:cNvPr id="1051" name="Google Shape;1051;p9"/>
          <p:cNvSpPr txBox="1"/>
          <p:nvPr>
            <p:ph idx="1" type="subTitle"/>
          </p:nvPr>
        </p:nvSpPr>
        <p:spPr>
          <a:xfrm>
            <a:off x="-3773125" y="961900"/>
            <a:ext cx="16764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LOYALTY</a:t>
            </a:r>
            <a:endParaRPr/>
          </a:p>
        </p:txBody>
      </p:sp>
      <p:sp>
        <p:nvSpPr>
          <p:cNvPr id="1052" name="Google Shape;1052;p9"/>
          <p:cNvSpPr txBox="1"/>
          <p:nvPr>
            <p:ph idx="3" type="subTitle"/>
          </p:nvPr>
        </p:nvSpPr>
        <p:spPr>
          <a:xfrm>
            <a:off x="1129675" y="3128300"/>
            <a:ext cx="25815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Ford dan Nissan merupakan brand mobil bekas yang paling banyak terjual.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Preferensi tertinggi tipe mobil berdasarkan mobil yang terjual adalah tipe sedan dan SUV. </a:t>
            </a:r>
            <a:endParaRPr/>
          </a:p>
        </p:txBody>
      </p:sp>
      <p:sp>
        <p:nvSpPr>
          <p:cNvPr id="1053" name="Google Shape;1053;p9"/>
          <p:cNvSpPr txBox="1"/>
          <p:nvPr>
            <p:ph idx="5" type="subTitle"/>
          </p:nvPr>
        </p:nvSpPr>
        <p:spPr>
          <a:xfrm>
            <a:off x="10558375" y="1619175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1054" name="Google Shape;1054;p9"/>
          <p:cNvSpPr txBox="1"/>
          <p:nvPr>
            <p:ph idx="6" type="subTitle"/>
          </p:nvPr>
        </p:nvSpPr>
        <p:spPr>
          <a:xfrm>
            <a:off x="10558494" y="3435493"/>
            <a:ext cx="16557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COMMITMENT</a:t>
            </a:r>
            <a:endParaRPr/>
          </a:p>
        </p:txBody>
      </p:sp>
      <p:sp>
        <p:nvSpPr>
          <p:cNvPr id="1055" name="Google Shape;1055;p9"/>
          <p:cNvSpPr txBox="1"/>
          <p:nvPr>
            <p:ph idx="7" type="subTitle"/>
          </p:nvPr>
        </p:nvSpPr>
        <p:spPr>
          <a:xfrm>
            <a:off x="10558386" y="3703038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1056" name="Google Shape;1056;p9"/>
          <p:cNvSpPr txBox="1"/>
          <p:nvPr>
            <p:ph idx="8" type="subTitle"/>
          </p:nvPr>
        </p:nvSpPr>
        <p:spPr>
          <a:xfrm>
            <a:off x="10558266" y="1913026"/>
            <a:ext cx="1676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057" name="Google Shape;1057;p9"/>
          <p:cNvSpPr/>
          <p:nvPr/>
        </p:nvSpPr>
        <p:spPr>
          <a:xfrm>
            <a:off x="308113" y="3139883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8" name="Google Shape;1058;p9"/>
          <p:cNvCxnSpPr>
            <a:stCxn id="1059" idx="1"/>
          </p:cNvCxnSpPr>
          <p:nvPr/>
        </p:nvCxnSpPr>
        <p:spPr>
          <a:xfrm flipH="1">
            <a:off x="2511900" y="1754488"/>
            <a:ext cx="1919700" cy="443100"/>
          </a:xfrm>
          <a:prstGeom prst="bentConnector3">
            <a:avLst>
              <a:gd fmla="val 24612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60" name="Google Shape;1060;p9"/>
          <p:cNvCxnSpPr/>
          <p:nvPr/>
        </p:nvCxnSpPr>
        <p:spPr>
          <a:xfrm>
            <a:off x="-1340707" y="1608279"/>
            <a:ext cx="1169100" cy="664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61" name="Google Shape;1061;p9"/>
          <p:cNvCxnSpPr/>
          <p:nvPr/>
        </p:nvCxnSpPr>
        <p:spPr>
          <a:xfrm rot="-5400000">
            <a:off x="-2056059" y="2931265"/>
            <a:ext cx="1061400" cy="789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062" name="Google Shape;1062;p9"/>
          <p:cNvSpPr/>
          <p:nvPr/>
        </p:nvSpPr>
        <p:spPr>
          <a:xfrm>
            <a:off x="-1832788" y="3698601"/>
            <a:ext cx="701929" cy="701931"/>
          </a:xfrm>
          <a:custGeom>
            <a:rect b="b" l="l" r="r" t="t"/>
            <a:pathLst>
              <a:path extrusionOk="0" h="9500" w="9499">
                <a:moveTo>
                  <a:pt x="4749" y="1"/>
                </a:moveTo>
                <a:cubicBezTo>
                  <a:pt x="2126" y="1"/>
                  <a:pt x="0" y="2127"/>
                  <a:pt x="0" y="4751"/>
                </a:cubicBezTo>
                <a:cubicBezTo>
                  <a:pt x="0" y="7373"/>
                  <a:pt x="2126" y="9499"/>
                  <a:pt x="4749" y="9499"/>
                </a:cubicBezTo>
                <a:cubicBezTo>
                  <a:pt x="7373" y="9499"/>
                  <a:pt x="9499" y="7373"/>
                  <a:pt x="9499" y="4751"/>
                </a:cubicBezTo>
                <a:cubicBezTo>
                  <a:pt x="9499" y="2127"/>
                  <a:pt x="7373" y="1"/>
                  <a:pt x="47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9"/>
          <p:cNvSpPr/>
          <p:nvPr/>
        </p:nvSpPr>
        <p:spPr>
          <a:xfrm>
            <a:off x="9958213" y="4030361"/>
            <a:ext cx="366995" cy="366982"/>
          </a:xfrm>
          <a:custGeom>
            <a:rect b="b" l="l" r="r" t="t"/>
            <a:pathLst>
              <a:path extrusionOk="0" h="5496" w="5496">
                <a:moveTo>
                  <a:pt x="2047" y="316"/>
                </a:moveTo>
                <a:lnTo>
                  <a:pt x="2047" y="316"/>
                </a:lnTo>
                <a:cubicBezTo>
                  <a:pt x="1820" y="538"/>
                  <a:pt x="1629" y="866"/>
                  <a:pt x="1496" y="1270"/>
                </a:cubicBezTo>
                <a:cubicBezTo>
                  <a:pt x="1230" y="1177"/>
                  <a:pt x="1027" y="1075"/>
                  <a:pt x="910" y="1012"/>
                </a:cubicBezTo>
                <a:cubicBezTo>
                  <a:pt x="1217" y="688"/>
                  <a:pt x="1607" y="445"/>
                  <a:pt x="2047" y="316"/>
                </a:cubicBezTo>
                <a:close/>
                <a:moveTo>
                  <a:pt x="3450" y="316"/>
                </a:moveTo>
                <a:lnTo>
                  <a:pt x="3450" y="316"/>
                </a:lnTo>
                <a:cubicBezTo>
                  <a:pt x="3866" y="440"/>
                  <a:pt x="4239" y="662"/>
                  <a:pt x="4542" y="964"/>
                </a:cubicBezTo>
                <a:cubicBezTo>
                  <a:pt x="4364" y="1092"/>
                  <a:pt x="4182" y="1190"/>
                  <a:pt x="4000" y="1270"/>
                </a:cubicBezTo>
                <a:cubicBezTo>
                  <a:pt x="3862" y="866"/>
                  <a:pt x="3676" y="538"/>
                  <a:pt x="3450" y="316"/>
                </a:cubicBezTo>
                <a:close/>
                <a:moveTo>
                  <a:pt x="2637" y="227"/>
                </a:moveTo>
                <a:lnTo>
                  <a:pt x="2637" y="1505"/>
                </a:lnTo>
                <a:cubicBezTo>
                  <a:pt x="2295" y="1487"/>
                  <a:pt x="1980" y="1421"/>
                  <a:pt x="1709" y="1341"/>
                </a:cubicBezTo>
                <a:cubicBezTo>
                  <a:pt x="1918" y="725"/>
                  <a:pt x="2256" y="299"/>
                  <a:pt x="2637" y="227"/>
                </a:cubicBezTo>
                <a:close/>
                <a:moveTo>
                  <a:pt x="2859" y="227"/>
                </a:moveTo>
                <a:cubicBezTo>
                  <a:pt x="3241" y="299"/>
                  <a:pt x="3583" y="733"/>
                  <a:pt x="3791" y="1350"/>
                </a:cubicBezTo>
                <a:cubicBezTo>
                  <a:pt x="3471" y="1456"/>
                  <a:pt x="3157" y="1505"/>
                  <a:pt x="2859" y="1510"/>
                </a:cubicBezTo>
                <a:lnTo>
                  <a:pt x="2859" y="227"/>
                </a:lnTo>
                <a:close/>
                <a:moveTo>
                  <a:pt x="765" y="1182"/>
                </a:moveTo>
                <a:cubicBezTo>
                  <a:pt x="884" y="1248"/>
                  <a:pt x="1115" y="1368"/>
                  <a:pt x="1435" y="1479"/>
                </a:cubicBezTo>
                <a:cubicBezTo>
                  <a:pt x="1337" y="1825"/>
                  <a:pt x="1279" y="2220"/>
                  <a:pt x="1270" y="2637"/>
                </a:cubicBezTo>
                <a:lnTo>
                  <a:pt x="222" y="2637"/>
                </a:lnTo>
                <a:cubicBezTo>
                  <a:pt x="245" y="2091"/>
                  <a:pt x="445" y="1585"/>
                  <a:pt x="765" y="1182"/>
                </a:cubicBezTo>
                <a:close/>
                <a:moveTo>
                  <a:pt x="1643" y="1545"/>
                </a:moveTo>
                <a:cubicBezTo>
                  <a:pt x="1936" y="1634"/>
                  <a:pt x="2273" y="1705"/>
                  <a:pt x="2637" y="1723"/>
                </a:cubicBezTo>
                <a:lnTo>
                  <a:pt x="2637" y="2637"/>
                </a:lnTo>
                <a:lnTo>
                  <a:pt x="1492" y="2637"/>
                </a:lnTo>
                <a:cubicBezTo>
                  <a:pt x="1501" y="2247"/>
                  <a:pt x="1554" y="1878"/>
                  <a:pt x="1643" y="1545"/>
                </a:cubicBezTo>
                <a:close/>
                <a:moveTo>
                  <a:pt x="3854" y="1559"/>
                </a:moveTo>
                <a:cubicBezTo>
                  <a:pt x="3942" y="1887"/>
                  <a:pt x="3995" y="2251"/>
                  <a:pt x="4004" y="2637"/>
                </a:cubicBezTo>
                <a:lnTo>
                  <a:pt x="2859" y="2637"/>
                </a:lnTo>
                <a:lnTo>
                  <a:pt x="2859" y="1727"/>
                </a:lnTo>
                <a:cubicBezTo>
                  <a:pt x="3178" y="1723"/>
                  <a:pt x="3516" y="1674"/>
                  <a:pt x="3854" y="1559"/>
                </a:cubicBezTo>
                <a:close/>
                <a:moveTo>
                  <a:pt x="4688" y="1128"/>
                </a:moveTo>
                <a:cubicBezTo>
                  <a:pt x="5034" y="1541"/>
                  <a:pt x="5251" y="2065"/>
                  <a:pt x="5274" y="2637"/>
                </a:cubicBezTo>
                <a:lnTo>
                  <a:pt x="4226" y="2637"/>
                </a:lnTo>
                <a:cubicBezTo>
                  <a:pt x="4217" y="2220"/>
                  <a:pt x="4159" y="1825"/>
                  <a:pt x="4062" y="1479"/>
                </a:cubicBezTo>
                <a:cubicBezTo>
                  <a:pt x="4275" y="1390"/>
                  <a:pt x="4483" y="1274"/>
                  <a:pt x="4688" y="1128"/>
                </a:cubicBezTo>
                <a:close/>
                <a:moveTo>
                  <a:pt x="2637" y="2855"/>
                </a:moveTo>
                <a:lnTo>
                  <a:pt x="2637" y="3587"/>
                </a:lnTo>
                <a:cubicBezTo>
                  <a:pt x="2608" y="3586"/>
                  <a:pt x="2579" y="3586"/>
                  <a:pt x="2550" y="3586"/>
                </a:cubicBezTo>
                <a:cubicBezTo>
                  <a:pt x="2243" y="3586"/>
                  <a:pt x="1918" y="3627"/>
                  <a:pt x="1590" y="3729"/>
                </a:cubicBezTo>
                <a:cubicBezTo>
                  <a:pt x="1533" y="3458"/>
                  <a:pt x="1496" y="3161"/>
                  <a:pt x="1492" y="2855"/>
                </a:cubicBezTo>
                <a:close/>
                <a:moveTo>
                  <a:pt x="4004" y="2855"/>
                </a:moveTo>
                <a:cubicBezTo>
                  <a:pt x="4000" y="3196"/>
                  <a:pt x="3956" y="3525"/>
                  <a:pt x="3885" y="3818"/>
                </a:cubicBezTo>
                <a:cubicBezTo>
                  <a:pt x="3596" y="3720"/>
                  <a:pt x="3245" y="3632"/>
                  <a:pt x="2859" y="3601"/>
                </a:cubicBezTo>
                <a:lnTo>
                  <a:pt x="2859" y="2855"/>
                </a:lnTo>
                <a:close/>
                <a:moveTo>
                  <a:pt x="1270" y="2855"/>
                </a:moveTo>
                <a:cubicBezTo>
                  <a:pt x="1279" y="3192"/>
                  <a:pt x="1314" y="3507"/>
                  <a:pt x="1381" y="3800"/>
                </a:cubicBezTo>
                <a:cubicBezTo>
                  <a:pt x="1142" y="3894"/>
                  <a:pt x="906" y="4017"/>
                  <a:pt x="675" y="4187"/>
                </a:cubicBezTo>
                <a:lnTo>
                  <a:pt x="671" y="4187"/>
                </a:lnTo>
                <a:cubicBezTo>
                  <a:pt x="404" y="3804"/>
                  <a:pt x="245" y="3351"/>
                  <a:pt x="222" y="2855"/>
                </a:cubicBezTo>
                <a:close/>
                <a:moveTo>
                  <a:pt x="5274" y="2855"/>
                </a:moveTo>
                <a:cubicBezTo>
                  <a:pt x="5251" y="3414"/>
                  <a:pt x="5048" y="3925"/>
                  <a:pt x="4714" y="4333"/>
                </a:cubicBezTo>
                <a:cubicBezTo>
                  <a:pt x="4749" y="4279"/>
                  <a:pt x="4732" y="4213"/>
                  <a:pt x="4683" y="4181"/>
                </a:cubicBezTo>
                <a:cubicBezTo>
                  <a:pt x="4675" y="4177"/>
                  <a:pt x="4452" y="4040"/>
                  <a:pt x="4093" y="3898"/>
                </a:cubicBezTo>
                <a:cubicBezTo>
                  <a:pt x="4173" y="3578"/>
                  <a:pt x="4217" y="3228"/>
                  <a:pt x="4226" y="2855"/>
                </a:cubicBezTo>
                <a:close/>
                <a:moveTo>
                  <a:pt x="1435" y="4017"/>
                </a:moveTo>
                <a:cubicBezTo>
                  <a:pt x="1568" y="4510"/>
                  <a:pt x="1785" y="4918"/>
                  <a:pt x="2047" y="5176"/>
                </a:cubicBezTo>
                <a:cubicBezTo>
                  <a:pt x="1554" y="5033"/>
                  <a:pt x="1123" y="4746"/>
                  <a:pt x="804" y="4359"/>
                </a:cubicBezTo>
                <a:cubicBezTo>
                  <a:pt x="1008" y="4213"/>
                  <a:pt x="1221" y="4101"/>
                  <a:pt x="1435" y="4017"/>
                </a:cubicBezTo>
                <a:close/>
                <a:moveTo>
                  <a:pt x="4036" y="4111"/>
                </a:moveTo>
                <a:cubicBezTo>
                  <a:pt x="4360" y="4240"/>
                  <a:pt x="4559" y="4363"/>
                  <a:pt x="4563" y="4368"/>
                </a:cubicBezTo>
                <a:cubicBezTo>
                  <a:pt x="4581" y="4379"/>
                  <a:pt x="4601" y="4384"/>
                  <a:pt x="4620" y="4384"/>
                </a:cubicBezTo>
                <a:cubicBezTo>
                  <a:pt x="4650" y="4384"/>
                  <a:pt x="4678" y="4372"/>
                  <a:pt x="4699" y="4352"/>
                </a:cubicBezTo>
                <a:lnTo>
                  <a:pt x="4699" y="4352"/>
                </a:lnTo>
                <a:cubicBezTo>
                  <a:pt x="4380" y="4742"/>
                  <a:pt x="3942" y="5032"/>
                  <a:pt x="3450" y="5176"/>
                </a:cubicBezTo>
                <a:cubicBezTo>
                  <a:pt x="3698" y="4932"/>
                  <a:pt x="3903" y="4564"/>
                  <a:pt x="4036" y="4111"/>
                </a:cubicBezTo>
                <a:close/>
                <a:moveTo>
                  <a:pt x="2587" y="3804"/>
                </a:moveTo>
                <a:cubicBezTo>
                  <a:pt x="2604" y="3804"/>
                  <a:pt x="2620" y="3804"/>
                  <a:pt x="2637" y="3804"/>
                </a:cubicBezTo>
                <a:lnTo>
                  <a:pt x="2637" y="5265"/>
                </a:lnTo>
                <a:cubicBezTo>
                  <a:pt x="2215" y="5189"/>
                  <a:pt x="1843" y="4666"/>
                  <a:pt x="1643" y="3942"/>
                </a:cubicBezTo>
                <a:cubicBezTo>
                  <a:pt x="1967" y="3841"/>
                  <a:pt x="2286" y="3804"/>
                  <a:pt x="2587" y="3804"/>
                </a:cubicBezTo>
                <a:close/>
                <a:moveTo>
                  <a:pt x="2859" y="3818"/>
                </a:moveTo>
                <a:cubicBezTo>
                  <a:pt x="3223" y="3853"/>
                  <a:pt x="3556" y="3937"/>
                  <a:pt x="3827" y="4031"/>
                </a:cubicBezTo>
                <a:cubicBezTo>
                  <a:pt x="3622" y="4710"/>
                  <a:pt x="3264" y="5189"/>
                  <a:pt x="2859" y="5265"/>
                </a:cubicBezTo>
                <a:lnTo>
                  <a:pt x="2859" y="3818"/>
                </a:lnTo>
                <a:close/>
                <a:moveTo>
                  <a:pt x="2748" y="0"/>
                </a:moveTo>
                <a:cubicBezTo>
                  <a:pt x="1905" y="0"/>
                  <a:pt x="1150" y="383"/>
                  <a:pt x="644" y="981"/>
                </a:cubicBezTo>
                <a:cubicBezTo>
                  <a:pt x="245" y="1461"/>
                  <a:pt x="1" y="2073"/>
                  <a:pt x="1" y="2749"/>
                </a:cubicBezTo>
                <a:cubicBezTo>
                  <a:pt x="1" y="4261"/>
                  <a:pt x="1234" y="5496"/>
                  <a:pt x="2748" y="5496"/>
                </a:cubicBezTo>
                <a:cubicBezTo>
                  <a:pt x="4262" y="5496"/>
                  <a:pt x="5495" y="4261"/>
                  <a:pt x="5495" y="2749"/>
                </a:cubicBezTo>
                <a:cubicBezTo>
                  <a:pt x="5495" y="1231"/>
                  <a:pt x="4262" y="0"/>
                  <a:pt x="2748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9"/>
          <p:cNvSpPr/>
          <p:nvPr/>
        </p:nvSpPr>
        <p:spPr>
          <a:xfrm>
            <a:off x="9790747" y="1403520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7" y="0"/>
                  <a:pt x="1" y="2125"/>
                  <a:pt x="1" y="4749"/>
                </a:cubicBezTo>
                <a:cubicBezTo>
                  <a:pt x="1" y="7371"/>
                  <a:pt x="2127" y="9498"/>
                  <a:pt x="4749" y="9498"/>
                </a:cubicBezTo>
                <a:cubicBezTo>
                  <a:pt x="7373" y="9498"/>
                  <a:pt x="9498" y="7371"/>
                  <a:pt x="9498" y="4749"/>
                </a:cubicBezTo>
                <a:cubicBezTo>
                  <a:pt x="9498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9"/>
          <p:cNvSpPr/>
          <p:nvPr/>
        </p:nvSpPr>
        <p:spPr>
          <a:xfrm>
            <a:off x="9971593" y="1583723"/>
            <a:ext cx="340240" cy="333999"/>
          </a:xfrm>
          <a:custGeom>
            <a:rect b="b" l="l" r="r" t="t"/>
            <a:pathLst>
              <a:path extrusionOk="0" h="6262" w="6379">
                <a:moveTo>
                  <a:pt x="1639" y="585"/>
                </a:moveTo>
                <a:cubicBezTo>
                  <a:pt x="1823" y="585"/>
                  <a:pt x="2002" y="628"/>
                  <a:pt x="2166" y="713"/>
                </a:cubicBezTo>
                <a:cubicBezTo>
                  <a:pt x="2553" y="913"/>
                  <a:pt x="2828" y="1321"/>
                  <a:pt x="2952" y="1876"/>
                </a:cubicBezTo>
                <a:cubicBezTo>
                  <a:pt x="2637" y="1934"/>
                  <a:pt x="2366" y="2107"/>
                  <a:pt x="2180" y="2351"/>
                </a:cubicBezTo>
                <a:cubicBezTo>
                  <a:pt x="1940" y="2196"/>
                  <a:pt x="1687" y="2151"/>
                  <a:pt x="1470" y="2116"/>
                </a:cubicBezTo>
                <a:cubicBezTo>
                  <a:pt x="1238" y="2075"/>
                  <a:pt x="1035" y="2040"/>
                  <a:pt x="853" y="1889"/>
                </a:cubicBezTo>
                <a:cubicBezTo>
                  <a:pt x="630" y="1708"/>
                  <a:pt x="622" y="1459"/>
                  <a:pt x="636" y="1326"/>
                </a:cubicBezTo>
                <a:cubicBezTo>
                  <a:pt x="657" y="1086"/>
                  <a:pt x="800" y="856"/>
                  <a:pt x="976" y="762"/>
                </a:cubicBezTo>
                <a:cubicBezTo>
                  <a:pt x="1196" y="644"/>
                  <a:pt x="1421" y="585"/>
                  <a:pt x="1639" y="585"/>
                </a:cubicBezTo>
                <a:close/>
                <a:moveTo>
                  <a:pt x="4914" y="572"/>
                </a:moveTo>
                <a:cubicBezTo>
                  <a:pt x="4942" y="572"/>
                  <a:pt x="4967" y="573"/>
                  <a:pt x="4989" y="576"/>
                </a:cubicBezTo>
                <a:cubicBezTo>
                  <a:pt x="5229" y="598"/>
                  <a:pt x="5464" y="740"/>
                  <a:pt x="5557" y="918"/>
                </a:cubicBezTo>
                <a:cubicBezTo>
                  <a:pt x="5775" y="1321"/>
                  <a:pt x="5788" y="1743"/>
                  <a:pt x="5602" y="2107"/>
                </a:cubicBezTo>
                <a:cubicBezTo>
                  <a:pt x="5407" y="2493"/>
                  <a:pt x="4998" y="2764"/>
                  <a:pt x="4444" y="2892"/>
                </a:cubicBezTo>
                <a:cubicBezTo>
                  <a:pt x="4385" y="2577"/>
                  <a:pt x="4213" y="2307"/>
                  <a:pt x="3969" y="2116"/>
                </a:cubicBezTo>
                <a:cubicBezTo>
                  <a:pt x="4124" y="1876"/>
                  <a:pt x="4168" y="1628"/>
                  <a:pt x="4204" y="1410"/>
                </a:cubicBezTo>
                <a:cubicBezTo>
                  <a:pt x="4243" y="1180"/>
                  <a:pt x="4274" y="975"/>
                  <a:pt x="4430" y="793"/>
                </a:cubicBezTo>
                <a:cubicBezTo>
                  <a:pt x="4581" y="609"/>
                  <a:pt x="4778" y="572"/>
                  <a:pt x="4914" y="572"/>
                </a:cubicBezTo>
                <a:close/>
                <a:moveTo>
                  <a:pt x="3192" y="2422"/>
                </a:moveTo>
                <a:cubicBezTo>
                  <a:pt x="3582" y="2422"/>
                  <a:pt x="3897" y="2741"/>
                  <a:pt x="3897" y="3128"/>
                </a:cubicBezTo>
                <a:cubicBezTo>
                  <a:pt x="3897" y="3519"/>
                  <a:pt x="3582" y="3838"/>
                  <a:pt x="3192" y="3838"/>
                </a:cubicBezTo>
                <a:cubicBezTo>
                  <a:pt x="2801" y="3838"/>
                  <a:pt x="2482" y="3519"/>
                  <a:pt x="2482" y="3128"/>
                </a:cubicBezTo>
                <a:cubicBezTo>
                  <a:pt x="2482" y="2741"/>
                  <a:pt x="2801" y="2422"/>
                  <a:pt x="3192" y="2422"/>
                </a:cubicBezTo>
                <a:close/>
                <a:moveTo>
                  <a:pt x="4204" y="3909"/>
                </a:moveTo>
                <a:cubicBezTo>
                  <a:pt x="4444" y="4064"/>
                  <a:pt x="4696" y="4109"/>
                  <a:pt x="4909" y="4144"/>
                </a:cubicBezTo>
                <a:cubicBezTo>
                  <a:pt x="5145" y="4185"/>
                  <a:pt x="5344" y="4220"/>
                  <a:pt x="5530" y="4371"/>
                </a:cubicBezTo>
                <a:cubicBezTo>
                  <a:pt x="5753" y="4552"/>
                  <a:pt x="5761" y="4801"/>
                  <a:pt x="5749" y="4930"/>
                </a:cubicBezTo>
                <a:cubicBezTo>
                  <a:pt x="5722" y="5174"/>
                  <a:pt x="5583" y="5404"/>
                  <a:pt x="5407" y="5498"/>
                </a:cubicBezTo>
                <a:cubicBezTo>
                  <a:pt x="5185" y="5616"/>
                  <a:pt x="4960" y="5675"/>
                  <a:pt x="4743" y="5675"/>
                </a:cubicBezTo>
                <a:cubicBezTo>
                  <a:pt x="4560" y="5675"/>
                  <a:pt x="4382" y="5632"/>
                  <a:pt x="4217" y="5547"/>
                </a:cubicBezTo>
                <a:cubicBezTo>
                  <a:pt x="3826" y="5347"/>
                  <a:pt x="3555" y="4939"/>
                  <a:pt x="3432" y="4384"/>
                </a:cubicBezTo>
                <a:cubicBezTo>
                  <a:pt x="3742" y="4326"/>
                  <a:pt x="4018" y="4153"/>
                  <a:pt x="4204" y="3909"/>
                </a:cubicBezTo>
                <a:close/>
                <a:moveTo>
                  <a:pt x="1935" y="3368"/>
                </a:moveTo>
                <a:cubicBezTo>
                  <a:pt x="1998" y="3683"/>
                  <a:pt x="2170" y="3953"/>
                  <a:pt x="2414" y="4144"/>
                </a:cubicBezTo>
                <a:cubicBezTo>
                  <a:pt x="2260" y="4384"/>
                  <a:pt x="2215" y="4632"/>
                  <a:pt x="2180" y="4850"/>
                </a:cubicBezTo>
                <a:cubicBezTo>
                  <a:pt x="2140" y="5080"/>
                  <a:pt x="2104" y="5285"/>
                  <a:pt x="1953" y="5467"/>
                </a:cubicBezTo>
                <a:cubicBezTo>
                  <a:pt x="1802" y="5651"/>
                  <a:pt x="1605" y="5688"/>
                  <a:pt x="1467" y="5688"/>
                </a:cubicBezTo>
                <a:cubicBezTo>
                  <a:pt x="1438" y="5688"/>
                  <a:pt x="1412" y="5687"/>
                  <a:pt x="1390" y="5684"/>
                </a:cubicBezTo>
                <a:cubicBezTo>
                  <a:pt x="1150" y="5662"/>
                  <a:pt x="919" y="5520"/>
                  <a:pt x="826" y="5342"/>
                </a:cubicBezTo>
                <a:cubicBezTo>
                  <a:pt x="609" y="4939"/>
                  <a:pt x="591" y="4513"/>
                  <a:pt x="777" y="4153"/>
                </a:cubicBezTo>
                <a:cubicBezTo>
                  <a:pt x="976" y="3767"/>
                  <a:pt x="1385" y="3496"/>
                  <a:pt x="1935" y="3368"/>
                </a:cubicBezTo>
                <a:close/>
                <a:moveTo>
                  <a:pt x="4908" y="0"/>
                </a:moveTo>
                <a:cubicBezTo>
                  <a:pt x="4548" y="0"/>
                  <a:pt x="4219" y="154"/>
                  <a:pt x="3991" y="430"/>
                </a:cubicBezTo>
                <a:cubicBezTo>
                  <a:pt x="3742" y="731"/>
                  <a:pt x="3688" y="1042"/>
                  <a:pt x="3639" y="1317"/>
                </a:cubicBezTo>
                <a:cubicBezTo>
                  <a:pt x="3609" y="1495"/>
                  <a:pt x="3586" y="1645"/>
                  <a:pt x="3512" y="1774"/>
                </a:cubicBezTo>
                <a:cubicBezTo>
                  <a:pt x="3352" y="1042"/>
                  <a:pt x="2974" y="491"/>
                  <a:pt x="2428" y="207"/>
                </a:cubicBezTo>
                <a:cubicBezTo>
                  <a:pt x="2182" y="80"/>
                  <a:pt x="1913" y="16"/>
                  <a:pt x="1637" y="16"/>
                </a:cubicBezTo>
                <a:cubicBezTo>
                  <a:pt x="1328" y="16"/>
                  <a:pt x="1011" y="96"/>
                  <a:pt x="710" y="256"/>
                </a:cubicBezTo>
                <a:cubicBezTo>
                  <a:pt x="364" y="442"/>
                  <a:pt x="111" y="838"/>
                  <a:pt x="67" y="1268"/>
                </a:cubicBezTo>
                <a:cubicBezTo>
                  <a:pt x="23" y="1686"/>
                  <a:pt x="177" y="2071"/>
                  <a:pt x="489" y="2329"/>
                </a:cubicBezTo>
                <a:cubicBezTo>
                  <a:pt x="790" y="2577"/>
                  <a:pt x="1101" y="2630"/>
                  <a:pt x="1376" y="2675"/>
                </a:cubicBezTo>
                <a:cubicBezTo>
                  <a:pt x="1558" y="2706"/>
                  <a:pt x="1705" y="2733"/>
                  <a:pt x="1838" y="2808"/>
                </a:cubicBezTo>
                <a:cubicBezTo>
                  <a:pt x="1105" y="2968"/>
                  <a:pt x="556" y="3345"/>
                  <a:pt x="271" y="3892"/>
                </a:cubicBezTo>
                <a:cubicBezTo>
                  <a:pt x="1" y="4415"/>
                  <a:pt x="18" y="5045"/>
                  <a:pt x="320" y="5609"/>
                </a:cubicBezTo>
                <a:cubicBezTo>
                  <a:pt x="502" y="5955"/>
                  <a:pt x="902" y="6208"/>
                  <a:pt x="1332" y="6252"/>
                </a:cubicBezTo>
                <a:cubicBezTo>
                  <a:pt x="1381" y="6256"/>
                  <a:pt x="1425" y="6262"/>
                  <a:pt x="1470" y="6262"/>
                </a:cubicBezTo>
                <a:cubicBezTo>
                  <a:pt x="1829" y="6262"/>
                  <a:pt x="2162" y="6106"/>
                  <a:pt x="2393" y="5830"/>
                </a:cubicBezTo>
                <a:cubicBezTo>
                  <a:pt x="2641" y="5529"/>
                  <a:pt x="2695" y="5218"/>
                  <a:pt x="2739" y="4943"/>
                </a:cubicBezTo>
                <a:cubicBezTo>
                  <a:pt x="2770" y="4765"/>
                  <a:pt x="2797" y="4615"/>
                  <a:pt x="2872" y="4486"/>
                </a:cubicBezTo>
                <a:cubicBezTo>
                  <a:pt x="3027" y="5218"/>
                  <a:pt x="3409" y="5769"/>
                  <a:pt x="3955" y="6053"/>
                </a:cubicBezTo>
                <a:cubicBezTo>
                  <a:pt x="4199" y="6176"/>
                  <a:pt x="4470" y="6244"/>
                  <a:pt x="4745" y="6244"/>
                </a:cubicBezTo>
                <a:cubicBezTo>
                  <a:pt x="5056" y="6244"/>
                  <a:pt x="5370" y="6164"/>
                  <a:pt x="5673" y="6004"/>
                </a:cubicBezTo>
                <a:cubicBezTo>
                  <a:pt x="6019" y="5818"/>
                  <a:pt x="6267" y="5422"/>
                  <a:pt x="6316" y="4992"/>
                </a:cubicBezTo>
                <a:cubicBezTo>
                  <a:pt x="6356" y="4574"/>
                  <a:pt x="6206" y="4189"/>
                  <a:pt x="5894" y="3931"/>
                </a:cubicBezTo>
                <a:cubicBezTo>
                  <a:pt x="5593" y="3683"/>
                  <a:pt x="5282" y="3630"/>
                  <a:pt x="5007" y="3585"/>
                </a:cubicBezTo>
                <a:cubicBezTo>
                  <a:pt x="4825" y="3554"/>
                  <a:pt x="4674" y="3527"/>
                  <a:pt x="4545" y="3452"/>
                </a:cubicBezTo>
                <a:cubicBezTo>
                  <a:pt x="5278" y="3292"/>
                  <a:pt x="5828" y="2915"/>
                  <a:pt x="6108" y="2368"/>
                </a:cubicBezTo>
                <a:cubicBezTo>
                  <a:pt x="6378" y="1845"/>
                  <a:pt x="6361" y="1215"/>
                  <a:pt x="6059" y="647"/>
                </a:cubicBezTo>
                <a:cubicBezTo>
                  <a:pt x="5876" y="305"/>
                  <a:pt x="5482" y="52"/>
                  <a:pt x="5047" y="8"/>
                </a:cubicBezTo>
                <a:cubicBezTo>
                  <a:pt x="5000" y="3"/>
                  <a:pt x="4954" y="0"/>
                  <a:pt x="490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6" name="Google Shape;1066;p9"/>
          <p:cNvGrpSpPr/>
          <p:nvPr/>
        </p:nvGrpSpPr>
        <p:grpSpPr>
          <a:xfrm>
            <a:off x="-1590147" y="3842537"/>
            <a:ext cx="216646" cy="414041"/>
            <a:chOff x="2537588" y="3575379"/>
            <a:chExt cx="295561" cy="564857"/>
          </a:xfrm>
        </p:grpSpPr>
        <p:sp>
          <p:nvSpPr>
            <p:cNvPr id="1067" name="Google Shape;1067;p9"/>
            <p:cNvSpPr/>
            <p:nvPr/>
          </p:nvSpPr>
          <p:spPr>
            <a:xfrm>
              <a:off x="2616100" y="3575379"/>
              <a:ext cx="137667" cy="137667"/>
            </a:xfrm>
            <a:custGeom>
              <a:rect b="b" l="l" r="r" t="t"/>
              <a:pathLst>
                <a:path extrusionOk="0" h="1892" w="1892">
                  <a:moveTo>
                    <a:pt x="945" y="568"/>
                  </a:moveTo>
                  <a:cubicBezTo>
                    <a:pt x="1154" y="568"/>
                    <a:pt x="1322" y="737"/>
                    <a:pt x="1322" y="945"/>
                  </a:cubicBezTo>
                  <a:cubicBezTo>
                    <a:pt x="1322" y="1150"/>
                    <a:pt x="1154" y="1318"/>
                    <a:pt x="945" y="1318"/>
                  </a:cubicBezTo>
                  <a:cubicBezTo>
                    <a:pt x="736" y="1318"/>
                    <a:pt x="568" y="1150"/>
                    <a:pt x="568" y="945"/>
                  </a:cubicBezTo>
                  <a:cubicBezTo>
                    <a:pt x="568" y="737"/>
                    <a:pt x="736" y="568"/>
                    <a:pt x="945" y="568"/>
                  </a:cubicBezTo>
                  <a:close/>
                  <a:moveTo>
                    <a:pt x="945" y="0"/>
                  </a:moveTo>
                  <a:cubicBezTo>
                    <a:pt x="422" y="0"/>
                    <a:pt x="0" y="422"/>
                    <a:pt x="0" y="945"/>
                  </a:cubicBezTo>
                  <a:cubicBezTo>
                    <a:pt x="0" y="1465"/>
                    <a:pt x="422" y="1891"/>
                    <a:pt x="945" y="1891"/>
                  </a:cubicBezTo>
                  <a:cubicBezTo>
                    <a:pt x="1465" y="1891"/>
                    <a:pt x="1891" y="1465"/>
                    <a:pt x="1891" y="945"/>
                  </a:cubicBezTo>
                  <a:cubicBezTo>
                    <a:pt x="1891" y="422"/>
                    <a:pt x="1465" y="0"/>
                    <a:pt x="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2537588" y="3656291"/>
              <a:ext cx="295561" cy="302474"/>
            </a:xfrm>
            <a:custGeom>
              <a:rect b="b" l="l" r="r" t="t"/>
              <a:pathLst>
                <a:path extrusionOk="0" h="4157" w="4062">
                  <a:moveTo>
                    <a:pt x="2060" y="1631"/>
                  </a:moveTo>
                  <a:lnTo>
                    <a:pt x="1336" y="2385"/>
                  </a:lnTo>
                  <a:lnTo>
                    <a:pt x="1336" y="1986"/>
                  </a:lnTo>
                  <a:cubicBezTo>
                    <a:pt x="1336" y="1791"/>
                    <a:pt x="1496" y="1631"/>
                    <a:pt x="1692" y="1631"/>
                  </a:cubicBezTo>
                  <a:close/>
                  <a:moveTo>
                    <a:pt x="2673" y="1813"/>
                  </a:moveTo>
                  <a:cubicBezTo>
                    <a:pt x="2700" y="1867"/>
                    <a:pt x="2717" y="1924"/>
                    <a:pt x="2717" y="1986"/>
                  </a:cubicBezTo>
                  <a:lnTo>
                    <a:pt x="2717" y="3584"/>
                  </a:lnTo>
                  <a:lnTo>
                    <a:pt x="1336" y="3584"/>
                  </a:lnTo>
                  <a:lnTo>
                    <a:pt x="1336" y="3207"/>
                  </a:lnTo>
                  <a:lnTo>
                    <a:pt x="2673" y="1813"/>
                  </a:lnTo>
                  <a:close/>
                  <a:moveTo>
                    <a:pt x="3747" y="1"/>
                  </a:moveTo>
                  <a:cubicBezTo>
                    <a:pt x="3672" y="1"/>
                    <a:pt x="3597" y="30"/>
                    <a:pt x="3542" y="87"/>
                  </a:cubicBezTo>
                  <a:lnTo>
                    <a:pt x="2583" y="1090"/>
                  </a:lnTo>
                  <a:cubicBezTo>
                    <a:pt x="2513" y="1072"/>
                    <a:pt x="2438" y="1058"/>
                    <a:pt x="2362" y="1058"/>
                  </a:cubicBezTo>
                  <a:lnTo>
                    <a:pt x="1692" y="1058"/>
                  </a:lnTo>
                  <a:cubicBezTo>
                    <a:pt x="1182" y="1058"/>
                    <a:pt x="768" y="1476"/>
                    <a:pt x="768" y="1986"/>
                  </a:cubicBezTo>
                  <a:lnTo>
                    <a:pt x="768" y="2981"/>
                  </a:lnTo>
                  <a:lnTo>
                    <a:pt x="103" y="3673"/>
                  </a:lnTo>
                  <a:cubicBezTo>
                    <a:pt x="23" y="3757"/>
                    <a:pt x="0" y="3877"/>
                    <a:pt x="45" y="3983"/>
                  </a:cubicBezTo>
                  <a:cubicBezTo>
                    <a:pt x="90" y="4086"/>
                    <a:pt x="191" y="4157"/>
                    <a:pt x="307" y="4157"/>
                  </a:cubicBezTo>
                  <a:lnTo>
                    <a:pt x="3747" y="4157"/>
                  </a:lnTo>
                  <a:cubicBezTo>
                    <a:pt x="3902" y="4157"/>
                    <a:pt x="4031" y="4028"/>
                    <a:pt x="4031" y="3872"/>
                  </a:cubicBezTo>
                  <a:cubicBezTo>
                    <a:pt x="4031" y="3713"/>
                    <a:pt x="3902" y="3584"/>
                    <a:pt x="3747" y="3584"/>
                  </a:cubicBezTo>
                  <a:lnTo>
                    <a:pt x="3285" y="3584"/>
                  </a:lnTo>
                  <a:lnTo>
                    <a:pt x="3285" y="1986"/>
                  </a:lnTo>
                  <a:cubicBezTo>
                    <a:pt x="3285" y="1760"/>
                    <a:pt x="3206" y="1556"/>
                    <a:pt x="3072" y="1396"/>
                  </a:cubicBezTo>
                  <a:lnTo>
                    <a:pt x="3951" y="482"/>
                  </a:lnTo>
                  <a:cubicBezTo>
                    <a:pt x="4062" y="366"/>
                    <a:pt x="4058" y="189"/>
                    <a:pt x="3942" y="78"/>
                  </a:cubicBezTo>
                  <a:cubicBezTo>
                    <a:pt x="3888" y="26"/>
                    <a:pt x="3817" y="1"/>
                    <a:pt x="37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2576007" y="3984233"/>
              <a:ext cx="41766" cy="156003"/>
            </a:xfrm>
            <a:custGeom>
              <a:rect b="b" l="l" r="r" t="t"/>
              <a:pathLst>
                <a:path extrusionOk="0" h="2144" w="574">
                  <a:moveTo>
                    <a:pt x="289" y="0"/>
                  </a:moveTo>
                  <a:cubicBezTo>
                    <a:pt x="130" y="0"/>
                    <a:pt x="1" y="129"/>
                    <a:pt x="1" y="285"/>
                  </a:cubicBezTo>
                  <a:lnTo>
                    <a:pt x="1" y="1860"/>
                  </a:lnTo>
                  <a:cubicBezTo>
                    <a:pt x="1" y="2016"/>
                    <a:pt x="130" y="2144"/>
                    <a:pt x="289" y="2144"/>
                  </a:cubicBezTo>
                  <a:cubicBezTo>
                    <a:pt x="445" y="2144"/>
                    <a:pt x="574" y="2016"/>
                    <a:pt x="574" y="1860"/>
                  </a:cubicBezTo>
                  <a:lnTo>
                    <a:pt x="574" y="285"/>
                  </a:lnTo>
                  <a:cubicBezTo>
                    <a:pt x="574" y="129"/>
                    <a:pt x="445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2752385" y="3984233"/>
              <a:ext cx="41766" cy="156003"/>
            </a:xfrm>
            <a:custGeom>
              <a:rect b="b" l="l" r="r" t="t"/>
              <a:pathLst>
                <a:path extrusionOk="0" h="2144" w="574">
                  <a:moveTo>
                    <a:pt x="284" y="0"/>
                  </a:moveTo>
                  <a:cubicBezTo>
                    <a:pt x="129" y="0"/>
                    <a:pt x="0" y="129"/>
                    <a:pt x="0" y="285"/>
                  </a:cubicBezTo>
                  <a:lnTo>
                    <a:pt x="0" y="1860"/>
                  </a:lnTo>
                  <a:cubicBezTo>
                    <a:pt x="0" y="2016"/>
                    <a:pt x="129" y="2144"/>
                    <a:pt x="284" y="2144"/>
                  </a:cubicBezTo>
                  <a:cubicBezTo>
                    <a:pt x="444" y="2144"/>
                    <a:pt x="573" y="2016"/>
                    <a:pt x="573" y="1860"/>
                  </a:cubicBezTo>
                  <a:lnTo>
                    <a:pt x="573" y="285"/>
                  </a:lnTo>
                  <a:cubicBezTo>
                    <a:pt x="573" y="129"/>
                    <a:pt x="444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p9"/>
          <p:cNvGrpSpPr/>
          <p:nvPr/>
        </p:nvGrpSpPr>
        <p:grpSpPr>
          <a:xfrm>
            <a:off x="475582" y="3300988"/>
            <a:ext cx="367001" cy="337343"/>
            <a:chOff x="787849" y="2877513"/>
            <a:chExt cx="500683" cy="460223"/>
          </a:xfrm>
        </p:grpSpPr>
        <p:sp>
          <p:nvSpPr>
            <p:cNvPr id="1072" name="Google Shape;1072;p9"/>
            <p:cNvSpPr/>
            <p:nvPr/>
          </p:nvSpPr>
          <p:spPr>
            <a:xfrm>
              <a:off x="910237" y="2877513"/>
              <a:ext cx="255833" cy="337836"/>
            </a:xfrm>
            <a:custGeom>
              <a:rect b="b" l="l" r="r" t="t"/>
              <a:pathLst>
                <a:path extrusionOk="0" h="4643" w="3516">
                  <a:moveTo>
                    <a:pt x="2243" y="568"/>
                  </a:moveTo>
                  <a:lnTo>
                    <a:pt x="2243" y="1194"/>
                  </a:lnTo>
                  <a:cubicBezTo>
                    <a:pt x="2091" y="1150"/>
                    <a:pt x="1927" y="1127"/>
                    <a:pt x="1758" y="1127"/>
                  </a:cubicBezTo>
                  <a:cubicBezTo>
                    <a:pt x="1590" y="1127"/>
                    <a:pt x="1425" y="1150"/>
                    <a:pt x="1270" y="1194"/>
                  </a:cubicBezTo>
                  <a:lnTo>
                    <a:pt x="1270" y="568"/>
                  </a:lnTo>
                  <a:close/>
                  <a:moveTo>
                    <a:pt x="1758" y="1695"/>
                  </a:moveTo>
                  <a:cubicBezTo>
                    <a:pt x="2415" y="1695"/>
                    <a:pt x="2948" y="2228"/>
                    <a:pt x="2948" y="2885"/>
                  </a:cubicBezTo>
                  <a:cubicBezTo>
                    <a:pt x="2948" y="3538"/>
                    <a:pt x="2415" y="4075"/>
                    <a:pt x="1758" y="4075"/>
                  </a:cubicBezTo>
                  <a:cubicBezTo>
                    <a:pt x="1102" y="4075"/>
                    <a:pt x="569" y="3538"/>
                    <a:pt x="569" y="2885"/>
                  </a:cubicBezTo>
                  <a:cubicBezTo>
                    <a:pt x="569" y="2228"/>
                    <a:pt x="1102" y="1695"/>
                    <a:pt x="1758" y="1695"/>
                  </a:cubicBezTo>
                  <a:close/>
                  <a:moveTo>
                    <a:pt x="986" y="0"/>
                  </a:moveTo>
                  <a:cubicBezTo>
                    <a:pt x="831" y="0"/>
                    <a:pt x="702" y="129"/>
                    <a:pt x="702" y="284"/>
                  </a:cubicBezTo>
                  <a:lnTo>
                    <a:pt x="702" y="1478"/>
                  </a:lnTo>
                  <a:cubicBezTo>
                    <a:pt x="276" y="1797"/>
                    <a:pt x="0" y="2307"/>
                    <a:pt x="0" y="2885"/>
                  </a:cubicBezTo>
                  <a:cubicBezTo>
                    <a:pt x="0" y="3852"/>
                    <a:pt x="786" y="4642"/>
                    <a:pt x="1758" y="4642"/>
                  </a:cubicBezTo>
                  <a:cubicBezTo>
                    <a:pt x="2726" y="4642"/>
                    <a:pt x="3515" y="3852"/>
                    <a:pt x="3515" y="2885"/>
                  </a:cubicBezTo>
                  <a:cubicBezTo>
                    <a:pt x="3515" y="2307"/>
                    <a:pt x="3241" y="1797"/>
                    <a:pt x="2815" y="1478"/>
                  </a:cubicBezTo>
                  <a:lnTo>
                    <a:pt x="2815" y="284"/>
                  </a:lnTo>
                  <a:cubicBezTo>
                    <a:pt x="2815" y="129"/>
                    <a:pt x="2686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787849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5" y="0"/>
                  </a:moveTo>
                  <a:cubicBezTo>
                    <a:pt x="125" y="0"/>
                    <a:pt x="0" y="125"/>
                    <a:pt x="0" y="285"/>
                  </a:cubicBezTo>
                  <a:cubicBezTo>
                    <a:pt x="0" y="440"/>
                    <a:pt x="125" y="569"/>
                    <a:pt x="285" y="569"/>
                  </a:cubicBezTo>
                  <a:lnTo>
                    <a:pt x="1256" y="569"/>
                  </a:lnTo>
                  <a:cubicBezTo>
                    <a:pt x="1412" y="569"/>
                    <a:pt x="1541" y="440"/>
                    <a:pt x="1541" y="285"/>
                  </a:cubicBezTo>
                  <a:cubicBezTo>
                    <a:pt x="1541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1176405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4" y="0"/>
                  </a:moveTo>
                  <a:cubicBezTo>
                    <a:pt x="129" y="0"/>
                    <a:pt x="0" y="125"/>
                    <a:pt x="0" y="285"/>
                  </a:cubicBezTo>
                  <a:cubicBezTo>
                    <a:pt x="0" y="440"/>
                    <a:pt x="129" y="569"/>
                    <a:pt x="284" y="569"/>
                  </a:cubicBezTo>
                  <a:lnTo>
                    <a:pt x="1256" y="569"/>
                  </a:lnTo>
                  <a:cubicBezTo>
                    <a:pt x="1412" y="569"/>
                    <a:pt x="1540" y="440"/>
                    <a:pt x="1540" y="285"/>
                  </a:cubicBezTo>
                  <a:cubicBezTo>
                    <a:pt x="1540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853118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311" y="1"/>
                  </a:moveTo>
                  <a:cubicBezTo>
                    <a:pt x="239" y="1"/>
                    <a:pt x="166" y="30"/>
                    <a:pt x="111" y="88"/>
                  </a:cubicBezTo>
                  <a:cubicBezTo>
                    <a:pt x="0" y="199"/>
                    <a:pt x="0" y="377"/>
                    <a:pt x="111" y="487"/>
                  </a:cubicBezTo>
                  <a:lnTo>
                    <a:pt x="795" y="1176"/>
                  </a:lnTo>
                  <a:cubicBezTo>
                    <a:pt x="852" y="1229"/>
                    <a:pt x="924" y="1260"/>
                    <a:pt x="998" y="1260"/>
                  </a:cubicBezTo>
                  <a:cubicBezTo>
                    <a:pt x="1070" y="1260"/>
                    <a:pt x="1145" y="1229"/>
                    <a:pt x="1199" y="1176"/>
                  </a:cubicBezTo>
                  <a:cubicBezTo>
                    <a:pt x="1309" y="1064"/>
                    <a:pt x="1309" y="883"/>
                    <a:pt x="1199" y="771"/>
                  </a:cubicBezTo>
                  <a:lnTo>
                    <a:pt x="510" y="88"/>
                  </a:lnTo>
                  <a:cubicBezTo>
                    <a:pt x="455" y="30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1127945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311" y="1"/>
                  </a:moveTo>
                  <a:cubicBezTo>
                    <a:pt x="239" y="1"/>
                    <a:pt x="167" y="28"/>
                    <a:pt x="111" y="84"/>
                  </a:cubicBezTo>
                  <a:cubicBezTo>
                    <a:pt x="0" y="196"/>
                    <a:pt x="0" y="377"/>
                    <a:pt x="111" y="489"/>
                  </a:cubicBezTo>
                  <a:lnTo>
                    <a:pt x="795" y="1176"/>
                  </a:lnTo>
                  <a:cubicBezTo>
                    <a:pt x="853" y="1229"/>
                    <a:pt x="923" y="1261"/>
                    <a:pt x="999" y="1261"/>
                  </a:cubicBezTo>
                  <a:cubicBezTo>
                    <a:pt x="1070" y="1261"/>
                    <a:pt x="1146" y="1229"/>
                    <a:pt x="1199" y="1176"/>
                  </a:cubicBezTo>
                  <a:cubicBezTo>
                    <a:pt x="1310" y="1065"/>
                    <a:pt x="1310" y="883"/>
                    <a:pt x="1199" y="772"/>
                  </a:cubicBezTo>
                  <a:lnTo>
                    <a:pt x="511" y="84"/>
                  </a:lnTo>
                  <a:cubicBezTo>
                    <a:pt x="455" y="28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853118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998" y="1"/>
                  </a:moveTo>
                  <a:cubicBezTo>
                    <a:pt x="926" y="1"/>
                    <a:pt x="852" y="28"/>
                    <a:pt x="795" y="84"/>
                  </a:cubicBezTo>
                  <a:lnTo>
                    <a:pt x="111" y="772"/>
                  </a:lnTo>
                  <a:cubicBezTo>
                    <a:pt x="0" y="883"/>
                    <a:pt x="0" y="1065"/>
                    <a:pt x="111" y="1176"/>
                  </a:cubicBezTo>
                  <a:cubicBezTo>
                    <a:pt x="164" y="1229"/>
                    <a:pt x="240" y="1261"/>
                    <a:pt x="311" y="1261"/>
                  </a:cubicBezTo>
                  <a:cubicBezTo>
                    <a:pt x="382" y="1261"/>
                    <a:pt x="457" y="1229"/>
                    <a:pt x="510" y="1176"/>
                  </a:cubicBezTo>
                  <a:lnTo>
                    <a:pt x="1199" y="489"/>
                  </a:lnTo>
                  <a:cubicBezTo>
                    <a:pt x="1309" y="377"/>
                    <a:pt x="1309" y="196"/>
                    <a:pt x="1199" y="84"/>
                  </a:cubicBezTo>
                  <a:cubicBezTo>
                    <a:pt x="1143" y="28"/>
                    <a:pt x="1071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1127945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997" y="1"/>
                  </a:moveTo>
                  <a:cubicBezTo>
                    <a:pt x="924" y="1"/>
                    <a:pt x="850" y="30"/>
                    <a:pt x="795" y="88"/>
                  </a:cubicBezTo>
                  <a:lnTo>
                    <a:pt x="111" y="771"/>
                  </a:lnTo>
                  <a:cubicBezTo>
                    <a:pt x="0" y="883"/>
                    <a:pt x="0" y="1064"/>
                    <a:pt x="111" y="1176"/>
                  </a:cubicBezTo>
                  <a:cubicBezTo>
                    <a:pt x="164" y="1229"/>
                    <a:pt x="240" y="1260"/>
                    <a:pt x="310" y="1260"/>
                  </a:cubicBezTo>
                  <a:cubicBezTo>
                    <a:pt x="382" y="1260"/>
                    <a:pt x="457" y="1229"/>
                    <a:pt x="511" y="1176"/>
                  </a:cubicBezTo>
                  <a:lnTo>
                    <a:pt x="1199" y="487"/>
                  </a:lnTo>
                  <a:cubicBezTo>
                    <a:pt x="1310" y="377"/>
                    <a:pt x="1310" y="199"/>
                    <a:pt x="1199" y="88"/>
                  </a:cubicBezTo>
                  <a:cubicBezTo>
                    <a:pt x="1143" y="30"/>
                    <a:pt x="1070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1017490" y="3225609"/>
              <a:ext cx="41402" cy="112127"/>
            </a:xfrm>
            <a:custGeom>
              <a:rect b="b" l="l" r="r" t="t"/>
              <a:pathLst>
                <a:path extrusionOk="0" h="1541" w="569">
                  <a:moveTo>
                    <a:pt x="284" y="0"/>
                  </a:moveTo>
                  <a:cubicBezTo>
                    <a:pt x="124" y="0"/>
                    <a:pt x="0" y="129"/>
                    <a:pt x="0" y="284"/>
                  </a:cubicBezTo>
                  <a:lnTo>
                    <a:pt x="0" y="1257"/>
                  </a:lnTo>
                  <a:cubicBezTo>
                    <a:pt x="0" y="1411"/>
                    <a:pt x="124" y="1540"/>
                    <a:pt x="284" y="1540"/>
                  </a:cubicBezTo>
                  <a:cubicBezTo>
                    <a:pt x="439" y="1540"/>
                    <a:pt x="568" y="1411"/>
                    <a:pt x="568" y="1257"/>
                  </a:cubicBezTo>
                  <a:lnTo>
                    <a:pt x="568" y="284"/>
                  </a:lnTo>
                  <a:cubicBezTo>
                    <a:pt x="568" y="129"/>
                    <a:pt x="439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9" name="Google Shape;10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1600" y="854500"/>
            <a:ext cx="3891022" cy="17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9"/>
          <p:cNvSpPr txBox="1"/>
          <p:nvPr>
            <p:ph idx="1" type="subTitle"/>
          </p:nvPr>
        </p:nvSpPr>
        <p:spPr>
          <a:xfrm>
            <a:off x="4431600" y="698800"/>
            <a:ext cx="38910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TOP 10 CAR SOLD</a:t>
            </a:r>
            <a:endParaRPr/>
          </a:p>
        </p:txBody>
      </p:sp>
      <p:pic>
        <p:nvPicPr>
          <p:cNvPr id="1048" name="Google Shape;10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5853" y="2942923"/>
            <a:ext cx="3891024" cy="178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9"/>
          <p:cNvSpPr txBox="1"/>
          <p:nvPr>
            <p:ph idx="1" type="subTitle"/>
          </p:nvPr>
        </p:nvSpPr>
        <p:spPr>
          <a:xfrm>
            <a:off x="4431600" y="2806875"/>
            <a:ext cx="3891000" cy="26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TOP 10 CAR TYPE PREFERENCES</a:t>
            </a:r>
            <a:endParaRPr/>
          </a:p>
        </p:txBody>
      </p:sp>
      <p:sp>
        <p:nvSpPr>
          <p:cNvPr id="1082" name="Google Shape;1082;p9"/>
          <p:cNvSpPr/>
          <p:nvPr/>
        </p:nvSpPr>
        <p:spPr>
          <a:xfrm>
            <a:off x="308113" y="4047033"/>
            <a:ext cx="701929" cy="701926"/>
          </a:xfrm>
          <a:custGeom>
            <a:rect b="b" l="l" r="r" t="t"/>
            <a:pathLst>
              <a:path extrusionOk="0" h="9498" w="9499">
                <a:moveTo>
                  <a:pt x="4749" y="0"/>
                </a:moveTo>
                <a:cubicBezTo>
                  <a:pt x="2126" y="0"/>
                  <a:pt x="0" y="2125"/>
                  <a:pt x="0" y="4749"/>
                </a:cubicBezTo>
                <a:cubicBezTo>
                  <a:pt x="0" y="7371"/>
                  <a:pt x="2126" y="9498"/>
                  <a:pt x="4749" y="9498"/>
                </a:cubicBezTo>
                <a:cubicBezTo>
                  <a:pt x="7373" y="9498"/>
                  <a:pt x="9499" y="7371"/>
                  <a:pt x="9499" y="4749"/>
                </a:cubicBezTo>
                <a:cubicBezTo>
                  <a:pt x="9499" y="2125"/>
                  <a:pt x="7373" y="0"/>
                  <a:pt x="47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3" name="Google Shape;1083;p9"/>
          <p:cNvGrpSpPr/>
          <p:nvPr/>
        </p:nvGrpSpPr>
        <p:grpSpPr>
          <a:xfrm>
            <a:off x="475582" y="4208138"/>
            <a:ext cx="367001" cy="337343"/>
            <a:chOff x="787849" y="2877513"/>
            <a:chExt cx="500683" cy="460223"/>
          </a:xfrm>
        </p:grpSpPr>
        <p:sp>
          <p:nvSpPr>
            <p:cNvPr id="1084" name="Google Shape;1084;p9"/>
            <p:cNvSpPr/>
            <p:nvPr/>
          </p:nvSpPr>
          <p:spPr>
            <a:xfrm>
              <a:off x="910237" y="2877513"/>
              <a:ext cx="255833" cy="337836"/>
            </a:xfrm>
            <a:custGeom>
              <a:rect b="b" l="l" r="r" t="t"/>
              <a:pathLst>
                <a:path extrusionOk="0" h="4643" w="3516">
                  <a:moveTo>
                    <a:pt x="2243" y="568"/>
                  </a:moveTo>
                  <a:lnTo>
                    <a:pt x="2243" y="1194"/>
                  </a:lnTo>
                  <a:cubicBezTo>
                    <a:pt x="2091" y="1150"/>
                    <a:pt x="1927" y="1127"/>
                    <a:pt x="1758" y="1127"/>
                  </a:cubicBezTo>
                  <a:cubicBezTo>
                    <a:pt x="1590" y="1127"/>
                    <a:pt x="1425" y="1150"/>
                    <a:pt x="1270" y="1194"/>
                  </a:cubicBezTo>
                  <a:lnTo>
                    <a:pt x="1270" y="568"/>
                  </a:lnTo>
                  <a:close/>
                  <a:moveTo>
                    <a:pt x="1758" y="1695"/>
                  </a:moveTo>
                  <a:cubicBezTo>
                    <a:pt x="2415" y="1695"/>
                    <a:pt x="2948" y="2228"/>
                    <a:pt x="2948" y="2885"/>
                  </a:cubicBezTo>
                  <a:cubicBezTo>
                    <a:pt x="2948" y="3538"/>
                    <a:pt x="2415" y="4075"/>
                    <a:pt x="1758" y="4075"/>
                  </a:cubicBezTo>
                  <a:cubicBezTo>
                    <a:pt x="1102" y="4075"/>
                    <a:pt x="569" y="3538"/>
                    <a:pt x="569" y="2885"/>
                  </a:cubicBezTo>
                  <a:cubicBezTo>
                    <a:pt x="569" y="2228"/>
                    <a:pt x="1102" y="1695"/>
                    <a:pt x="1758" y="1695"/>
                  </a:cubicBezTo>
                  <a:close/>
                  <a:moveTo>
                    <a:pt x="986" y="0"/>
                  </a:moveTo>
                  <a:cubicBezTo>
                    <a:pt x="831" y="0"/>
                    <a:pt x="702" y="129"/>
                    <a:pt x="702" y="284"/>
                  </a:cubicBezTo>
                  <a:lnTo>
                    <a:pt x="702" y="1478"/>
                  </a:lnTo>
                  <a:cubicBezTo>
                    <a:pt x="276" y="1797"/>
                    <a:pt x="0" y="2307"/>
                    <a:pt x="0" y="2885"/>
                  </a:cubicBezTo>
                  <a:cubicBezTo>
                    <a:pt x="0" y="3852"/>
                    <a:pt x="786" y="4642"/>
                    <a:pt x="1758" y="4642"/>
                  </a:cubicBezTo>
                  <a:cubicBezTo>
                    <a:pt x="2726" y="4642"/>
                    <a:pt x="3515" y="3852"/>
                    <a:pt x="3515" y="2885"/>
                  </a:cubicBezTo>
                  <a:cubicBezTo>
                    <a:pt x="3515" y="2307"/>
                    <a:pt x="3241" y="1797"/>
                    <a:pt x="2815" y="1478"/>
                  </a:cubicBezTo>
                  <a:lnTo>
                    <a:pt x="2815" y="284"/>
                  </a:lnTo>
                  <a:cubicBezTo>
                    <a:pt x="2815" y="129"/>
                    <a:pt x="2686" y="0"/>
                    <a:pt x="25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787849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5" y="0"/>
                  </a:moveTo>
                  <a:cubicBezTo>
                    <a:pt x="125" y="0"/>
                    <a:pt x="0" y="125"/>
                    <a:pt x="0" y="285"/>
                  </a:cubicBezTo>
                  <a:cubicBezTo>
                    <a:pt x="0" y="440"/>
                    <a:pt x="125" y="569"/>
                    <a:pt x="285" y="569"/>
                  </a:cubicBezTo>
                  <a:lnTo>
                    <a:pt x="1256" y="569"/>
                  </a:lnTo>
                  <a:cubicBezTo>
                    <a:pt x="1412" y="569"/>
                    <a:pt x="1541" y="440"/>
                    <a:pt x="1541" y="285"/>
                  </a:cubicBezTo>
                  <a:cubicBezTo>
                    <a:pt x="1541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1176405" y="3066696"/>
              <a:ext cx="112127" cy="41475"/>
            </a:xfrm>
            <a:custGeom>
              <a:rect b="b" l="l" r="r" t="t"/>
              <a:pathLst>
                <a:path extrusionOk="0" h="570" w="1541">
                  <a:moveTo>
                    <a:pt x="284" y="0"/>
                  </a:moveTo>
                  <a:cubicBezTo>
                    <a:pt x="129" y="0"/>
                    <a:pt x="0" y="125"/>
                    <a:pt x="0" y="285"/>
                  </a:cubicBezTo>
                  <a:cubicBezTo>
                    <a:pt x="0" y="440"/>
                    <a:pt x="129" y="569"/>
                    <a:pt x="284" y="569"/>
                  </a:cubicBezTo>
                  <a:lnTo>
                    <a:pt x="1256" y="569"/>
                  </a:lnTo>
                  <a:cubicBezTo>
                    <a:pt x="1412" y="569"/>
                    <a:pt x="1540" y="440"/>
                    <a:pt x="1540" y="285"/>
                  </a:cubicBezTo>
                  <a:cubicBezTo>
                    <a:pt x="1540" y="125"/>
                    <a:pt x="1412" y="0"/>
                    <a:pt x="1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853118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311" y="1"/>
                  </a:moveTo>
                  <a:cubicBezTo>
                    <a:pt x="239" y="1"/>
                    <a:pt x="166" y="30"/>
                    <a:pt x="111" y="88"/>
                  </a:cubicBezTo>
                  <a:cubicBezTo>
                    <a:pt x="0" y="199"/>
                    <a:pt x="0" y="377"/>
                    <a:pt x="111" y="487"/>
                  </a:cubicBezTo>
                  <a:lnTo>
                    <a:pt x="795" y="1176"/>
                  </a:lnTo>
                  <a:cubicBezTo>
                    <a:pt x="852" y="1229"/>
                    <a:pt x="924" y="1260"/>
                    <a:pt x="998" y="1260"/>
                  </a:cubicBezTo>
                  <a:cubicBezTo>
                    <a:pt x="1070" y="1260"/>
                    <a:pt x="1145" y="1229"/>
                    <a:pt x="1199" y="1176"/>
                  </a:cubicBezTo>
                  <a:cubicBezTo>
                    <a:pt x="1309" y="1064"/>
                    <a:pt x="1309" y="883"/>
                    <a:pt x="1199" y="771"/>
                  </a:cubicBezTo>
                  <a:lnTo>
                    <a:pt x="510" y="88"/>
                  </a:lnTo>
                  <a:cubicBezTo>
                    <a:pt x="455" y="30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1127945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311" y="1"/>
                  </a:moveTo>
                  <a:cubicBezTo>
                    <a:pt x="239" y="1"/>
                    <a:pt x="167" y="28"/>
                    <a:pt x="111" y="84"/>
                  </a:cubicBezTo>
                  <a:cubicBezTo>
                    <a:pt x="0" y="196"/>
                    <a:pt x="0" y="377"/>
                    <a:pt x="111" y="489"/>
                  </a:cubicBezTo>
                  <a:lnTo>
                    <a:pt x="795" y="1176"/>
                  </a:lnTo>
                  <a:cubicBezTo>
                    <a:pt x="853" y="1229"/>
                    <a:pt x="923" y="1261"/>
                    <a:pt x="999" y="1261"/>
                  </a:cubicBezTo>
                  <a:cubicBezTo>
                    <a:pt x="1070" y="1261"/>
                    <a:pt x="1146" y="1229"/>
                    <a:pt x="1199" y="1176"/>
                  </a:cubicBezTo>
                  <a:cubicBezTo>
                    <a:pt x="1310" y="1065"/>
                    <a:pt x="1310" y="883"/>
                    <a:pt x="1199" y="772"/>
                  </a:cubicBezTo>
                  <a:lnTo>
                    <a:pt x="511" y="84"/>
                  </a:lnTo>
                  <a:cubicBezTo>
                    <a:pt x="455" y="28"/>
                    <a:pt x="383" y="1"/>
                    <a:pt x="3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853118" y="3178823"/>
              <a:ext cx="95319" cy="91754"/>
            </a:xfrm>
            <a:custGeom>
              <a:rect b="b" l="l" r="r" t="t"/>
              <a:pathLst>
                <a:path extrusionOk="0" h="1261" w="1310">
                  <a:moveTo>
                    <a:pt x="998" y="1"/>
                  </a:moveTo>
                  <a:cubicBezTo>
                    <a:pt x="926" y="1"/>
                    <a:pt x="852" y="28"/>
                    <a:pt x="795" y="84"/>
                  </a:cubicBezTo>
                  <a:lnTo>
                    <a:pt x="111" y="772"/>
                  </a:lnTo>
                  <a:cubicBezTo>
                    <a:pt x="0" y="883"/>
                    <a:pt x="0" y="1065"/>
                    <a:pt x="111" y="1176"/>
                  </a:cubicBezTo>
                  <a:cubicBezTo>
                    <a:pt x="164" y="1229"/>
                    <a:pt x="240" y="1261"/>
                    <a:pt x="311" y="1261"/>
                  </a:cubicBezTo>
                  <a:cubicBezTo>
                    <a:pt x="382" y="1261"/>
                    <a:pt x="457" y="1229"/>
                    <a:pt x="510" y="1176"/>
                  </a:cubicBezTo>
                  <a:lnTo>
                    <a:pt x="1199" y="489"/>
                  </a:lnTo>
                  <a:cubicBezTo>
                    <a:pt x="1309" y="377"/>
                    <a:pt x="1309" y="196"/>
                    <a:pt x="1199" y="84"/>
                  </a:cubicBezTo>
                  <a:cubicBezTo>
                    <a:pt x="1143" y="28"/>
                    <a:pt x="1071" y="1"/>
                    <a:pt x="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1127945" y="2904071"/>
              <a:ext cx="95319" cy="91681"/>
            </a:xfrm>
            <a:custGeom>
              <a:rect b="b" l="l" r="r" t="t"/>
              <a:pathLst>
                <a:path extrusionOk="0" h="1260" w="1310">
                  <a:moveTo>
                    <a:pt x="997" y="1"/>
                  </a:moveTo>
                  <a:cubicBezTo>
                    <a:pt x="924" y="1"/>
                    <a:pt x="850" y="30"/>
                    <a:pt x="795" y="88"/>
                  </a:cubicBezTo>
                  <a:lnTo>
                    <a:pt x="111" y="771"/>
                  </a:lnTo>
                  <a:cubicBezTo>
                    <a:pt x="0" y="883"/>
                    <a:pt x="0" y="1064"/>
                    <a:pt x="111" y="1176"/>
                  </a:cubicBezTo>
                  <a:cubicBezTo>
                    <a:pt x="164" y="1229"/>
                    <a:pt x="240" y="1260"/>
                    <a:pt x="310" y="1260"/>
                  </a:cubicBezTo>
                  <a:cubicBezTo>
                    <a:pt x="382" y="1260"/>
                    <a:pt x="457" y="1229"/>
                    <a:pt x="511" y="1176"/>
                  </a:cubicBezTo>
                  <a:lnTo>
                    <a:pt x="1199" y="487"/>
                  </a:lnTo>
                  <a:cubicBezTo>
                    <a:pt x="1310" y="377"/>
                    <a:pt x="1310" y="199"/>
                    <a:pt x="1199" y="88"/>
                  </a:cubicBezTo>
                  <a:cubicBezTo>
                    <a:pt x="1143" y="30"/>
                    <a:pt x="1070" y="1"/>
                    <a:pt x="9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1017490" y="3225609"/>
              <a:ext cx="41402" cy="112127"/>
            </a:xfrm>
            <a:custGeom>
              <a:rect b="b" l="l" r="r" t="t"/>
              <a:pathLst>
                <a:path extrusionOk="0" h="1541" w="569">
                  <a:moveTo>
                    <a:pt x="284" y="0"/>
                  </a:moveTo>
                  <a:cubicBezTo>
                    <a:pt x="124" y="0"/>
                    <a:pt x="0" y="129"/>
                    <a:pt x="0" y="284"/>
                  </a:cubicBezTo>
                  <a:lnTo>
                    <a:pt x="0" y="1257"/>
                  </a:lnTo>
                  <a:cubicBezTo>
                    <a:pt x="0" y="1411"/>
                    <a:pt x="124" y="1540"/>
                    <a:pt x="284" y="1540"/>
                  </a:cubicBezTo>
                  <a:cubicBezTo>
                    <a:pt x="439" y="1540"/>
                    <a:pt x="568" y="1411"/>
                    <a:pt x="568" y="1257"/>
                  </a:cubicBezTo>
                  <a:lnTo>
                    <a:pt x="568" y="284"/>
                  </a:lnTo>
                  <a:cubicBezTo>
                    <a:pt x="568" y="129"/>
                    <a:pt x="439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iving Center Company Profile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